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5848" autoAdjust="0"/>
  </p:normalViewPr>
  <p:slideViewPr>
    <p:cSldViewPr snapToGrid="0">
      <p:cViewPr varScale="1">
        <p:scale>
          <a:sx n="82" d="100"/>
          <a:sy n="82" d="100"/>
        </p:scale>
        <p:origin x="3018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937584" y="146405"/>
            <a:ext cx="39862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Passionné de nouvelles technologies, je propose de partager mon expertise de plus de 25 ans dans le développement informatique et le management de projets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6175" y="1426449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Compétences techniques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01513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8812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01513" y="534958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65220" y="561653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85655" y="5632401"/>
            <a:ext cx="2151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11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4591598"/>
            <a:ext cx="48434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Depuis 2023.10 Chef de Projet CAO Nucléaire chez </a:t>
            </a:r>
            <a:r>
              <a:rPr lang="fr-FR" sz="105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Eviden</a:t>
            </a:r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fr-FR" sz="105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WorldGrid</a:t>
            </a:r>
            <a:endParaRPr lang="fr-FR" sz="105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Projet EPR2 en milieu sécurisé sur le site d’Echirolles</a:t>
            </a: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kumimoji="0" lang="fr-FR" sz="1100" b="1" i="0" u="none" strike="noStrike" kern="1200" cap="small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Animation d’une équipe de développeurs en milieu sécurisé.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Organisation des phases de développements dans un cycle en 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Animation de l’équipe et des ateliers de suivi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aux Comité technique et Comité opérationnel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Mise en place de l’infrastructure de développement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0" lang="fr-FR" sz="1100" i="0" u="none" strike="noStrike" kern="1200" cap="small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1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 – 2023 Missions de consulting </a:t>
            </a:r>
          </a:p>
          <a:p>
            <a:endParaRPr lang="fr-FR" sz="110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de l’équipe </a:t>
            </a:r>
            <a:r>
              <a:rPr lang="fr-FR" sz="110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EcoStruxure</a:t>
            </a:r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Data Model (EDM) de Schneider en mode Safe à Eybens (</a:t>
            </a:r>
            <a:r>
              <a:rPr lang="fr-FR" sz="110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Electropole</a:t>
            </a:r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) </a:t>
            </a:r>
            <a:r>
              <a:rPr lang="fr-FR" sz="110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2022-05 au 2023-03</a:t>
            </a:r>
            <a:endParaRPr lang="fr-FR" sz="11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fr-FR" sz="11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Encadrement et Mise en place du </a:t>
            </a:r>
            <a:r>
              <a:rPr lang="fr-FR" sz="110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1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Scrum dans une équipe pluridisciplinaire en </a:t>
            </a:r>
            <a:r>
              <a:rPr lang="fr-FR" sz="11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é</a:t>
            </a:r>
            <a:r>
              <a:rPr lang="fr-FR" sz="11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lectricité</a:t>
            </a:r>
          </a:p>
          <a:p>
            <a:pPr lvl="0" algn="just">
              <a:buSzPts val="1050"/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Architecte Solutions / Scrum Master DevOps</a:t>
            </a:r>
            <a:r>
              <a:rPr lang="fr-FR" sz="110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pour la Compagnie Des Alpes </a:t>
            </a:r>
            <a:r>
              <a:rPr lang="fr-FR" sz="1100" dirty="0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à </a:t>
            </a:r>
            <a:r>
              <a:rPr lang="fr-FR" sz="1100" dirty="0" err="1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Monbonnot-Saint-Martin</a:t>
            </a:r>
            <a:r>
              <a:rPr lang="fr-FR" sz="110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– 2021-05 à 2021-12</a:t>
            </a:r>
            <a:endParaRPr lang="fr-FR" sz="11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fr-FR" sz="11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Mise en place du nouvel SI basé sur les micro-services /Management de l’équipe DevOps en soutient des équipes de Dev des micro-services</a:t>
            </a:r>
          </a:p>
          <a:p>
            <a:pPr algn="just">
              <a:buSzPts val="1050"/>
            </a:pPr>
            <a:endParaRPr lang="fr-FR" sz="110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Schneider à </a:t>
            </a:r>
            <a:r>
              <a:rPr lang="fr-FR" sz="110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eybens</a:t>
            </a:r>
            <a:r>
              <a:rPr lang="fr-FR" sz="110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10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à 2021-04</a:t>
            </a:r>
          </a:p>
          <a:p>
            <a:pPr lvl="0" algn="just">
              <a:buSzPts val="1050"/>
            </a:pPr>
            <a:r>
              <a:rPr lang="fr-FR" sz="11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</a:p>
          <a:p>
            <a:pPr lvl="0" algn="just">
              <a:buSzPts val="1050"/>
            </a:pPr>
            <a:r>
              <a:rPr lang="fr-FR" sz="11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plusieurs autres clients.</a:t>
            </a:r>
          </a:p>
          <a:p>
            <a:endParaRPr kumimoji="0" lang="fr-FR" sz="1100" i="0" u="none" strike="noStrike" kern="1200" cap="small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4169714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382187" y="4209843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Parcours professionnel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531034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23408"/>
            <a:ext cx="4793224" cy="2408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Industrialisation de Process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du processus d’installation de logiciels.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mise en production, intégration / livraison continue, tests.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endParaRPr lang="fr-FR" sz="110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Management Technique</a:t>
            </a:r>
            <a:r>
              <a:rPr lang="fr-FR" sz="1100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organisation, gestion des moyens et suivi des développements informatiques, optimisation du résultat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;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management agile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endParaRPr lang="fr-FR" sz="110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informatiques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C/C++, Django 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Outils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Kubernetes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 VirtualBox, Jenkins, Cucumber, Ansible,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Terraform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Jira.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201513" y="105024"/>
            <a:ext cx="2806057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PRODUCT OWNER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Conduite de projets R&amp;D,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DevOps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Secteurs géographiques : Annecy ou Grenoble</a:t>
            </a:r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00">
                <a:latin typeface="Malgun Gothic" panose="020B0503020000020004" pitchFamily="34" charset="-127"/>
                <a:ea typeface="Malgun Gothic" panose="020B0503020000020004" pitchFamily="34" charset="-127"/>
              </a:rPr>
              <a:t>54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ans 1 enfant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166725"/>
              </p:ext>
            </p:extLst>
          </p:nvPr>
        </p:nvGraphicFramePr>
        <p:xfrm>
          <a:off x="72202" y="444884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68175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88932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43090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9DAEDEC-F867-0B63-64BB-BA2597C8028B}"/>
              </a:ext>
            </a:extLst>
          </p:cNvPr>
          <p:cNvSpPr txBox="1"/>
          <p:nvPr/>
        </p:nvSpPr>
        <p:spPr>
          <a:xfrm>
            <a:off x="202274" y="7253310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Langues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A86A0CF-0298-A182-6947-6BBE3EE09D89}"/>
              </a:ext>
            </a:extLst>
          </p:cNvPr>
          <p:cNvCxnSpPr/>
          <p:nvPr/>
        </p:nvCxnSpPr>
        <p:spPr>
          <a:xfrm flipV="1">
            <a:off x="274500" y="7518214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8FD5A52-9D24-F983-1895-8D7D137D362B}"/>
              </a:ext>
            </a:extLst>
          </p:cNvPr>
          <p:cNvSpPr txBox="1"/>
          <p:nvPr/>
        </p:nvSpPr>
        <p:spPr>
          <a:xfrm>
            <a:off x="-84326" y="7534082"/>
            <a:ext cx="21518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Français : langue maternelle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Anglais : courant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Italien débutant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4A9E6E-6040-86AE-70C5-9931C4894AFF}"/>
              </a:ext>
            </a:extLst>
          </p:cNvPr>
          <p:cNvSpPr txBox="1"/>
          <p:nvPr/>
        </p:nvSpPr>
        <p:spPr>
          <a:xfrm>
            <a:off x="202274" y="361339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4CA72CE-E809-7B4D-F863-743F497711A8}"/>
              </a:ext>
            </a:extLst>
          </p:cNvPr>
          <p:cNvSpPr txBox="1"/>
          <p:nvPr/>
        </p:nvSpPr>
        <p:spPr>
          <a:xfrm>
            <a:off x="202274" y="535210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95925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E728E87-807A-3C56-24EB-E369E36CC859}"/>
              </a:ext>
            </a:extLst>
          </p:cNvPr>
          <p:cNvSpPr txBox="1"/>
          <p:nvPr/>
        </p:nvSpPr>
        <p:spPr>
          <a:xfrm>
            <a:off x="1619439" y="266700"/>
            <a:ext cx="4843450" cy="865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Architecte DevOps, Docker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HARDIS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2018-2019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DOCKERISATION ADELIA/REFLEX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la transformation de l’application REFLEX sous forme de conteneurs Docker. Le but est d’utiliser l’application sur le Cloud Public et/ou privé.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CONSULTANT CLOUD PUBLIC POUR PLUSIEURS CLIENTS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plusieurs projets clients autour du Cloud Public AWS et Azure.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DEVELOPPEMENT SCRIPTS PYTHON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de scripts pour la supervision de serveurs et pour la gestion de tickets sous ITOP.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endParaRPr lang="fr-FR" sz="1050" b="1" cap="all" dirty="0">
              <a:solidFill>
                <a:srgbClr val="00000A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(anciennement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DEVELOPPEMENT DE PRODUITS INFORMATIQUES DESTINES AUX ASSURANCES</a:t>
            </a:r>
          </a:p>
          <a:p>
            <a:pPr algn="just"/>
            <a:endParaRPr lang="fr-FR" sz="1050" b="0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Dernier Poste occupé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précédents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autour de GRAPHTALK AIA, m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anagement de plusieurs équipes R&amp;D en France et en Bulgarie jusqu’à 8 personnes.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Exemples de projets réalisés :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SUR GRAPHTALK AIA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d’une chaine d’intégration et de livraison continue sous Jenkins. Création d’une chaîne de validation continue du logiciel avec tests et lancement d’alertes.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INDUSTRIALISATION DE L’INSTALLATION DU LOGICIEL GRAPHTALK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Delivery Manager 2007-2014 : équipe de 5 personnes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Outil d’automatisation de l’installation de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sur sites de production ;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Product </a:t>
            </a:r>
            <a:r>
              <a:rPr lang="fr-FR" sz="1050" b="1" i="1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Owner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Migration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dans le Cloud AWS 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des projets : équipe de 8 personnes en France et Bulgarie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Logiciel de Lancement et d’organisation de processus asynchrones lors du traitement de contrats d’assurances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/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IPE : logiciel de gestion des environnements de production 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 INTERFACE GRAPHIQUE (GUI) DE GRAPHTALK AIA 2000-2003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du projet : équipe de 5 personnes en France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 et participation au développement de l’interface Graphique (Windows et Web) du logiciel GRAPHTALK AIA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4B96A11-22FF-4A27-7D00-2D65E573412F}"/>
              </a:ext>
            </a:extLst>
          </p:cNvPr>
          <p:cNvSpPr txBox="1"/>
          <p:nvPr/>
        </p:nvSpPr>
        <p:spPr>
          <a:xfrm>
            <a:off x="1067177" y="2832142"/>
            <a:ext cx="734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17397" y="372548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3" y="66514"/>
            <a:ext cx="5266335" cy="31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TRAITEMENTS DE DONNEES, IMPRESSIONS PERSONNALISEES DE DOCUMENTS, SOLUTION DE VOTE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occupés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Développeur à Chef de projets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de l'équipe de développement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animation d’une équipe de 7 personnes.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Informatisation d'un contrôle caméra de documents imprimés par comparaison de modèles. Contrôle qualité sur des impressions en très grosses quantités (plusieurs dizaines de milliers) à très grande vitesse. 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et Exploitation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0469" y="372548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1997,05 -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44754" y="3211787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789620" y="3109888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43850" y="3499219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56929" y="3519564"/>
            <a:ext cx="588476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</a:p>
          <a:p>
            <a:pPr algn="just"/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30101" y="466740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Divers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774969" y="459188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43850" y="5000073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56929" y="5033939"/>
            <a:ext cx="602546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ancien nageur de compétition (niveau national) ; pratique de la course à pied en compétition.</a:t>
            </a:r>
          </a:p>
          <a:p>
            <a:endParaRPr lang="fr-FR" sz="10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Titulaire d’une RQTH (Reconnaissance de Qualité de Travailleur Handicapé) ne nécessitant pas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d’aménagement.</a:t>
            </a:r>
          </a:p>
        </p:txBody>
      </p:sp>
    </p:spTree>
    <p:extLst>
      <p:ext uri="{BB962C8B-B14F-4D97-AF65-F5344CB8AC3E}">
        <p14:creationId xmlns:p14="http://schemas.microsoft.com/office/powerpoint/2010/main" val="6250137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814</TotalTime>
  <Words>918</Words>
  <Application>Microsoft Office PowerPoint</Application>
  <PresentationFormat>Affichage à l'écran (4:3)</PresentationFormat>
  <Paragraphs>114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FREDERIC FROMAGER (Old)</cp:lastModifiedBy>
  <cp:revision>98</cp:revision>
  <cp:lastPrinted>2022-10-25T12:45:56Z</cp:lastPrinted>
  <dcterms:created xsi:type="dcterms:W3CDTF">2022-08-03T11:40:51Z</dcterms:created>
  <dcterms:modified xsi:type="dcterms:W3CDTF">2024-09-13T08:18:10Z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2022-12-06T11:11:22Z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6291c0a2-53cf-4843-9794-c5344fc878a8</vt:lpwstr>
  </property>
  <property fmtid="{D5CDD505-2E9C-101B-9397-08002B2CF9AE}" pid="8" name="MSIP_Label_23f93e5f-d3c2-49a7-ba94-15405423c204_ContentBits">
    <vt:lpwstr>2</vt:lpwstr>
  </property>
  <property fmtid="{D5CDD505-2E9C-101B-9397-08002B2CF9AE}" pid="9" name="MSIP_Label_e463cba9-5f6c-478d-9329-7b2295e4e8ed_Enabled">
    <vt:lpwstr>true</vt:lpwstr>
  </property>
  <property fmtid="{D5CDD505-2E9C-101B-9397-08002B2CF9AE}" pid="10" name="MSIP_Label_e463cba9-5f6c-478d-9329-7b2295e4e8ed_SetDate">
    <vt:lpwstr>2024-09-13T07:34:50Z</vt:lpwstr>
  </property>
  <property fmtid="{D5CDD505-2E9C-101B-9397-08002B2CF9AE}" pid="11" name="MSIP_Label_e463cba9-5f6c-478d-9329-7b2295e4e8ed_Method">
    <vt:lpwstr>Standard</vt:lpwstr>
  </property>
  <property fmtid="{D5CDD505-2E9C-101B-9397-08002B2CF9AE}" pid="12" name="MSIP_Label_e463cba9-5f6c-478d-9329-7b2295e4e8ed_Name">
    <vt:lpwstr>All Employees_2</vt:lpwstr>
  </property>
  <property fmtid="{D5CDD505-2E9C-101B-9397-08002B2CF9AE}" pid="13" name="MSIP_Label_e463cba9-5f6c-478d-9329-7b2295e4e8ed_SiteId">
    <vt:lpwstr>33440fc6-b7c7-412c-bb73-0e70b0198d5a</vt:lpwstr>
  </property>
  <property fmtid="{D5CDD505-2E9C-101B-9397-08002B2CF9AE}" pid="14" name="MSIP_Label_e463cba9-5f6c-478d-9329-7b2295e4e8ed_ActionId">
    <vt:lpwstr>c7faaee4-dab1-4067-8231-a97791a39938</vt:lpwstr>
  </property>
  <property fmtid="{D5CDD505-2E9C-101B-9397-08002B2CF9AE}" pid="15" name="MSIP_Label_e463cba9-5f6c-478d-9329-7b2295e4e8ed_ContentBits">
    <vt:lpwstr>0</vt:lpwstr>
  </property>
</Properties>
</file>