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00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World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Grid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 D’ACTIVITE :ENERGIE</a:t>
            </a:r>
          </a:p>
          <a:p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 CAO / Nucléaire</a:t>
            </a:r>
          </a:p>
          <a:p>
            <a:endParaRPr lang="fr-FR" sz="1050" b="1" cap="small" dirty="0">
              <a:solidFill>
                <a:srgbClr val="4F81BD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Organisation des développements informatiques en milieu sécurisé</a:t>
            </a:r>
          </a:p>
          <a:p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2018.04-2023.02 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CHEF DE PROJET, 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0770" y="1175726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800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55118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1996.10 -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1377717" y="800727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1815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14312" y="1050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4689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4893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12307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11552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15747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16509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1172046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887</Words>
  <Application>Microsoft Office PowerPoint</Application>
  <PresentationFormat>Affichage à l'écran 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89</cp:revision>
  <cp:lastPrinted>2022-10-25T12:45:56Z</cp:lastPrinted>
  <dcterms:created xsi:type="dcterms:W3CDTF">2022-08-03T11:40:51Z</dcterms:created>
  <dcterms:modified xsi:type="dcterms:W3CDTF">2024-01-21T11:20:29Z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