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70" d="100"/>
          <a:sy n="70" d="100"/>
        </p:scale>
        <p:origin x="16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937584" y="146405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201513" y="105024"/>
            <a:ext cx="2806057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862</Words>
  <Application>Microsoft Office PowerPoint</Application>
  <PresentationFormat>Affichage à l'écran (4:3)</PresentationFormat>
  <Paragraphs>84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81</cp:revision>
  <cp:lastPrinted>2022-10-25T12:45:56Z</cp:lastPrinted>
  <dcterms:created xsi:type="dcterms:W3CDTF">2022-08-03T11:40:51Z</dcterms:created>
  <dcterms:modified xsi:type="dcterms:W3CDTF">2023-06-14T13:46:43Z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