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24" d="100"/>
          <a:sy n="124" d="100"/>
        </p:scale>
        <p:origin x="496" y="-4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871787" y="192469"/>
            <a:ext cx="3986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Passionate about new technologies, I propose to share my expertise of more than 25 years in IT development and technical project management</a:t>
            </a:r>
            <a:endParaRPr lang="fr-FR" sz="1400" dirty="0">
              <a:solidFill>
                <a:schemeClr val="bg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7283" y="1426540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Technical </a:t>
            </a:r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skills</a:t>
            </a:r>
            <a:endParaRPr lang="fr-FR" sz="1400" b="1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605724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6324198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6340066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Since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2018,04 – Consulting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assignments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of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Schneider's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Data Model (EDM) team in Safe mode at Eybens (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to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Supervision and Implementation of the Scrum framework in a multidisciplinary team in electricity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Solutions Architect / Scrum Master DevOps for Compagnie Des Alpes in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to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en-US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Implementation of the new IS based on micro-services / Management of the DevOps team in support of the micro-services Dev teams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consultant for Schneider at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to 2021-04</a:t>
            </a: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Improvement of delivery processes under Azure DevOps / Continuous integration of components into the platform / Intervention in the various DevOps processes at the heart of the R&amp;D team.</a:t>
            </a:r>
          </a:p>
          <a:p>
            <a:pPr lvl="0" algn="just">
              <a:buSzPts val="1050"/>
            </a:pP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consultant for several other clients.</a:t>
            </a:r>
          </a:p>
          <a:p>
            <a:pPr lvl="0" algn="just">
              <a:buSzPts val="1050"/>
            </a:pP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 DevOps, Docker HARDIS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ADELIA/REFLEX DOCKERIZATION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in the transformation of the REFLEX application in the form of Docker containers. The goal is to use the application on the Public and/or Private Cloud.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PUBLIC CLOUD CONSULTANT FOR SEVERAL CUSTOMERS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in several customer projects around the Public Cloud AWS and Azure.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PYTHON SCRIPTS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scripts for server supervision and ticket management under ITOP.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Professionnal</a:t>
            </a: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career</a:t>
            </a:r>
            <a:endParaRPr lang="fr-FR" sz="1400" b="1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Process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Industrialization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Automation of the software installation process.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r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elease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continuous integration/delivery, testing.</a:t>
            </a: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Technical Management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R&amp;D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project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manager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organization, management of resources and monitoring of IT developments, optimization of the result; agile management</a:t>
            </a: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Computer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languages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Tools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Kubernetes,  VirtualBox, Jenkins,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Cucumber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Ansible, Terraform,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8399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Project </a:t>
            </a:r>
            <a:r>
              <a:rPr lang="fr-FR" sz="1050" b="1" dirty="0" err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Mannagmeent</a:t>
            </a:r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in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53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5" y="66514"/>
            <a:ext cx="526633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formerly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en-US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sector of activity: DEVELOPMENT OF COMPUTER PRODUCTS FOR INSURANCE</a:t>
            </a:r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last position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held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Previous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posts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R&amp;D </a:t>
            </a:r>
            <a:r>
              <a:rPr lang="fr-FR" sz="105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manager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around GRAPHTALK AIA, management of several R&amp;D teams in France and Bulgaria up to 8 people.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Examples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of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completed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projects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::</a:t>
            </a: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ON GRAPHTALK AIA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of an integration chain and continuous delivery under Jenkins. Creation of a continuous validation chain for the software with tests and the launch of alerts.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INDUSTRIALIZATION OF GRAPHTALK SOFTWARE INSTALLATION</a:t>
            </a: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Responsible for the Delivery Manager project 2007-2014: team of 8 people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Tool for automating the installation of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on production sites;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Migrating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software to the AWS Cloud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 manager: team of 8 people in France and Bulgaria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Software for launching and organizing asynchronous processes when processing insurance contracts / IPE: software for managing production environments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en-US" sz="1050" b="1" i="1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 AIA 2000-2003 GRAPHIC INTERFACE (GUI) PROJECT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en-US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Project manager: team of 5 people in France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Organization and participation in the development of the graphical interface (Windows and Web) of the GRAPHTALK AIA software.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en-US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sector of activity: DATA PROCESSING, PERSONALIZED PRINTING OF DOCUMENTS, VOTING SOLUTION</a:t>
            </a:r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Positions </a:t>
            </a:r>
            <a:r>
              <a:rPr lang="fr-FR" sz="1050" b="1" cap="small" dirty="0" err="1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held</a:t>
            </a:r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: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Developer to Project Manager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team leader: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leading a team of 7 people.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Project Manager: 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Computerization of a camera control of printed documents by comparison of models. Quality control on prints in very large quantities (several tens of thousands) at very high speed.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Development and Exploitation</a:t>
            </a:r>
            <a:r>
              <a:rPr lang="fr-FR" sz="105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of </a:t>
            </a:r>
            <a:r>
              <a:rPr lang="en-US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en-US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software, a solution for organizing professional elections by electronic processing of postal votes. My mission focused on the design, production and implementation on site of the first versions of the software.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Schooling</a:t>
            </a:r>
            <a:endParaRPr lang="fr-FR" sz="1400" b="1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Various</a:t>
            </a:r>
            <a:endParaRPr lang="fr-FR" sz="1400" b="1" dirty="0">
              <a:solidFill>
                <a:schemeClr val="accent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</a:t>
            </a:r>
            <a:r>
              <a:rPr 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former competitive swimmer (national level); practice of running in competition.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Holder of an RQTH (</a:t>
            </a:r>
            <a:r>
              <a:rPr lang="fr-FR" sz="10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Disabled</a:t>
            </a: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Worker Quality Recognition) not </a:t>
            </a:r>
            <a:r>
              <a:rPr lang="fr-FR" sz="10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requiring</a:t>
            </a:r>
            <a:endParaRPr lang="fr-F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development.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824</Words>
  <Application>Microsoft Office PowerPoint</Application>
  <PresentationFormat>Affichage à l'écran (4:3)</PresentationFormat>
  <Paragraphs>80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104</cp:revision>
  <cp:lastPrinted>2022-10-25T12:45:56Z</cp:lastPrinted>
  <dcterms:created xsi:type="dcterms:W3CDTF">2022-08-03T11:40:51Z</dcterms:created>
  <dcterms:modified xsi:type="dcterms:W3CDTF">2023-04-01T18:01:15Z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