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18" d="100"/>
          <a:sy n="118" d="100"/>
        </p:scale>
        <p:origin x="628" y="-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43199" y="192469"/>
            <a:ext cx="4114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869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63</cp:revision>
  <cp:lastPrinted>2022-10-25T12:45:56Z</cp:lastPrinted>
  <dcterms:created xsi:type="dcterms:W3CDTF">2022-08-03T11:40:51Z</dcterms:created>
  <dcterms:modified xsi:type="dcterms:W3CDTF">2023-07-05T10:23:28Z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2022-12-14T12:50:17Z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e958573b-efec-4d70-bb25-e29c8460da01</vt:lpwstr>
  </property>
  <property fmtid="{D5CDD505-2E9C-101B-9397-08002B2CF9AE}" pid="8" name="MSIP_Label_23f93e5f-d3c2-49a7-ba94-15405423c204_ContentBits">
    <vt:lpwstr>2</vt:lpwstr>
  </property>
</Properties>
</file>