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8" d="100"/>
          <a:sy n="58" d="100"/>
        </p:scale>
        <p:origin x="19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OWNER,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865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80</cp:revision>
  <cp:lastPrinted>2022-10-25T12:45:56Z</cp:lastPrinted>
  <dcterms:created xsi:type="dcterms:W3CDTF">2022-08-03T11:40:51Z</dcterms:created>
  <dcterms:modified xsi:type="dcterms:W3CDTF">2023-06-14T13:52:56Z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