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93" d="100"/>
          <a:sy n="93" d="100"/>
        </p:scale>
        <p:origin x="1168" y="-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5754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3235825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OWNER, 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 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1997,05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</TotalTime>
  <Words>865</Words>
  <Application>Microsoft Office PowerPoint</Application>
  <PresentationFormat>Affichage à l'écran (4:3)</PresentationFormat>
  <Paragraphs>83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81</cp:revision>
  <cp:lastPrinted>2022-10-25T12:45:56Z</cp:lastPrinted>
  <dcterms:created xsi:type="dcterms:W3CDTF">2022-08-03T11:40:51Z</dcterms:created>
  <dcterms:modified xsi:type="dcterms:W3CDTF">2023-06-26T15:55:11Z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