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</a:t>
            </a:r>
            <a:r>
              <a:rPr lang="fr-FR" sz="1050" cap="small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868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72</cp:revision>
  <cp:lastPrinted>2022-10-25T12:45:56Z</cp:lastPrinted>
  <dcterms:created xsi:type="dcterms:W3CDTF">2022-08-03T11:40:51Z</dcterms:created>
  <dcterms:modified xsi:type="dcterms:W3CDTF">2023-02-28T09:32:56Z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