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60" d="100"/>
          <a:sy n="60" d="100"/>
        </p:scale>
        <p:origin x="18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169846" y="153715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298084"/>
            <a:ext cx="48434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2018,04 – Missions de consulting 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EcoStruxure Data Model (EDM) de Schneider en mode Safe à Eybens (Electropole) </a:t>
            </a:r>
            <a:r>
              <a:rPr lang="fr-FR" sz="105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2023-01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05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05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05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05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3774602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948" y="3852608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169786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Javascript, SQL, Ruby/Chef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193175" y="104549"/>
            <a:ext cx="297667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PRODUCT OWNER / SCRUM MASTER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30247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9"/>
          <p:cNvSpPr txBox="1"/>
          <p:nvPr/>
        </p:nvSpPr>
        <p:spPr>
          <a:xfrm>
            <a:off x="1058784" y="239518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50770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7040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Owner: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4852" y="4572014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1997,09 -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78621" y="6823651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23487" y="6721752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77717" y="7111083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90796" y="7131428"/>
            <a:ext cx="5884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63968" y="787286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808836" y="779734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77717" y="8216822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96" y="8216822"/>
            <a:ext cx="60254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865</Words>
  <Application>Microsoft Office PowerPoint</Application>
  <PresentationFormat>Affichage à l'écran (4:3)</PresentationFormat>
  <Paragraphs>84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80</cp:revision>
  <cp:lastPrinted>2022-10-25T12:45:56Z</cp:lastPrinted>
  <dcterms:created xsi:type="dcterms:W3CDTF">2022-08-03T11:40:51Z</dcterms:created>
  <dcterms:modified xsi:type="dcterms:W3CDTF">2023-06-14T13:42:00Z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</Properties>
</file>