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1004" y="-3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Passionate about new technologies, I propose to share my expertise of more than 25 years in IT development and technical project management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7283" y="1426540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TECHNICAL SKILLS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6431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Contact </a:t>
            </a:r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details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36431" y="5585639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SKILLS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53412" y="5893416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43975" y="5923178"/>
            <a:ext cx="215182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Autonomy,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Tenacity, Rigor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Relational ability: teamwork, listening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Scientific and technical curiosity, adaptation to novelty</a:t>
            </a:r>
            <a:endParaRPr lang="fr-FR" sz="1100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Since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2018,04 – Consulting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assignments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of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Schneider's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team in Safe mode at Eybens (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Supervision and Implementation of the Scrum framework in a multidisciplinary team in electricity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Solutions Architect / Scrum Master DevOps for Compagnie Des Alpes in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to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en-US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Implementation of the new IS based on micro-services / Management of the DevOps team in support of the micro-services Dev teams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Schneider at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to 2021-04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Improvement of delivery processes under Azure DevOps / Continuous integration of components into the platform / Intervention in the various DevOps processes at the heart of the R&amp;D team.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several other clients.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 DevOps, Docker HARDIS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ADELIA/REFLEX DOCKERIZATION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the transformation of the REFLEX application in the form of Docker containers. The goal is to use the application on the Public and/or Private Cloud.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PUBLIC CLOUD CONSULTANT FOR SEVERAL CUSTOMERS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several customer projects around the Public Cloud AWS and Azure.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PYTHON SCRIPTS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scripts for server supervision and ticket management under ITOP.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77283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WORK EXPERIENCE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Process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Industrialization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Automation of the software installation process.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r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elease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continuous integration/delivery, testing.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Technical Management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R&amp;D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organization, management of resources and monitoring of IT developments, optimization of the result; agile management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Computer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languages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Tools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Ansible, Terraform,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Project </a:t>
            </a:r>
            <a:r>
              <a:rPr lang="fr-FR" sz="1050" b="1" dirty="0" err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Mannagmeent</a:t>
            </a:r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in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Geographical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sectors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or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</a:t>
            </a:r>
            <a:r>
              <a:rPr lang="fr-F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years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1 </a:t>
            </a:r>
            <a:r>
              <a:rPr lang="fr-F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child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3406694-A2B7-44CC-B17F-016BB419FEC2}"/>
              </a:ext>
            </a:extLst>
          </p:cNvPr>
          <p:cNvSpPr txBox="1"/>
          <p:nvPr/>
        </p:nvSpPr>
        <p:spPr>
          <a:xfrm>
            <a:off x="136431" y="742370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Languages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CFC7FC-1D6B-40B4-1719-F6424934E448}"/>
              </a:ext>
            </a:extLst>
          </p:cNvPr>
          <p:cNvSpPr txBox="1"/>
          <p:nvPr/>
        </p:nvSpPr>
        <p:spPr>
          <a:xfrm>
            <a:off x="-43975" y="7776443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French : native language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English : fluent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Italian: beginner level</a:t>
            </a:r>
            <a:endParaRPr lang="fr-FR" sz="1100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BF611B3-8DE8-F8A4-6259-E75CDEDCBB21}"/>
              </a:ext>
            </a:extLst>
          </p:cNvPr>
          <p:cNvCxnSpPr/>
          <p:nvPr/>
        </p:nvCxnSpPr>
        <p:spPr>
          <a:xfrm flipV="1">
            <a:off x="219501" y="7718899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5" y="66514"/>
            <a:ext cx="526633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formerly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activity: DEVELOPMENT OF COMPUTER PRODUCTS FOR INSURANCE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last position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Previous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posts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R&amp;D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around GRAPHTALK AIA, management of several R&amp;D teams in France and Bulgaria up to 8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Examples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completed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::</a:t>
            </a: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ON GRAPHTALK AIA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an integration chain and continuous delivery under Jenkins. Creation of a continuous validation chain for the software with tests and the launch of alerts.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INDUSTRIALIZATION OF GRAPHTALK SOFTWARE INSTALLATION</a:t>
            </a: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Responsible for the Delivery Manager project 2007-2014: team of 8 people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for automating the installation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on production sites;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Migrating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software to the AWS Cloud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8 people in France and Bulgaria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Software for launching and organizing asynchronous processes when processing insurance contracts / IPE: software for managing production environments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en-US" sz="1050" b="1" i="1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 AIA 2000-2003 GRAPHIC INTERFACE (GUI) PROJECT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5 people in France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 and participation in the development of the graphical interface (Windows and Web) of the GRAPHTALK AIA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activity: DATA PROCESSING, PERSONALIZED PRINTING OF DOCUMENTS, VOTING SOLUTION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Positions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: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Developer to Project Manager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team leader: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leading a team of 7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Project Manager: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Computerization of a camera control of printed documents by comparison of models. Quality control on prints in very large quantities (several tens of thousands) at very high speed.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and Exploitation</a:t>
            </a:r>
            <a:r>
              <a:rPr lang="fr-FR" sz="10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software, a solution for organizing professional elections by electronic processing of postal votes. My mission focused on the design, production and implementation on site of the first versions of the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682365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EDUCATION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VARIOUS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</a:t>
            </a:r>
            <a:r>
              <a:rPr 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former competitive swimmer (national level); practice of running in competition.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Holder of an RQTH (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Disabled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Worker Quality Recognition) not 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requiring</a:t>
            </a:r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development.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C81795-D026-8891-9C73-4B593C4D6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9626" y="6721753"/>
            <a:ext cx="498315" cy="4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830</Words>
  <Application>Microsoft Office PowerPoint</Application>
  <PresentationFormat>Affichage à l'écran (4:3)</PresentationFormat>
  <Paragraphs>85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117</cp:revision>
  <cp:lastPrinted>2022-10-25T12:45:56Z</cp:lastPrinted>
  <dcterms:created xsi:type="dcterms:W3CDTF">2022-08-03T11:40:51Z</dcterms:created>
  <dcterms:modified xsi:type="dcterms:W3CDTF">2023-04-02T09:04:07Z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