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5848" autoAdjust="0"/>
  </p:normalViewPr>
  <p:slideViewPr>
    <p:cSldViewPr snapToGrid="0">
      <p:cViewPr varScale="1">
        <p:scale>
          <a:sx n="82" d="100"/>
          <a:sy n="82" d="100"/>
        </p:scale>
        <p:origin x="30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937584" y="146405"/>
            <a:ext cx="398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534958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561653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5632401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591598"/>
            <a:ext cx="48434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2023.10 Chef de Projet CAO Nucléaire chez </a:t>
            </a:r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Eviden</a:t>
            </a:r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WorldGrid</a:t>
            </a:r>
            <a:endParaRPr lang="fr-FR" sz="105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Projet EPR2 en milieu sécurisé sur le site d’Echirolles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kumimoji="0" lang="fr-FR" sz="1100" b="1" i="0" u="none" strike="noStrike" kern="1200" cap="small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Animation d’une équipe de développeurs en milieu sécurisé.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Organisation des phases de développements dans un cycle en 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Animation de l’équipe et des ateliers de suivi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aux Comité technique et Comité opérationnel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Mise en place de l’infrastructure de développement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0" lang="fr-FR" sz="1100" i="0" u="none" strike="noStrike" kern="1200" cap="small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 – 2023 Missions de consulting </a:t>
            </a:r>
          </a:p>
          <a:p>
            <a:endParaRPr lang="fr-FR" sz="11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</a:t>
            </a:r>
            <a:r>
              <a:rPr lang="fr-FR" sz="110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EcoStruxure</a:t>
            </a:r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Data Model (EDM) de Schneider en mode Safe à Eybens (</a:t>
            </a:r>
            <a:r>
              <a:rPr lang="fr-FR" sz="110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Electropole</a:t>
            </a:r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) </a:t>
            </a:r>
            <a:r>
              <a:rPr lang="fr-FR" sz="110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au 2023-03</a:t>
            </a:r>
            <a:endParaRPr lang="fr-FR" sz="11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10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10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10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10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10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1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10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10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10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kumimoji="0" lang="fr-FR" sz="1100" i="0" u="none" strike="noStrike" kern="1200" cap="small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4169714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187" y="4209843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531034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4" cy="240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11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11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Django 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201513" y="105024"/>
            <a:ext cx="2806057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PRODUCT OWNER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Secteurs géographiques : Annecy ou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55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166725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DAEDEC-F867-0B63-64BB-BA2597C8028B}"/>
              </a:ext>
            </a:extLst>
          </p:cNvPr>
          <p:cNvSpPr txBox="1"/>
          <p:nvPr/>
        </p:nvSpPr>
        <p:spPr>
          <a:xfrm>
            <a:off x="202274" y="7253310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86A0CF-0298-A182-6947-6BBE3EE09D89}"/>
              </a:ext>
            </a:extLst>
          </p:cNvPr>
          <p:cNvCxnSpPr/>
          <p:nvPr/>
        </p:nvCxnSpPr>
        <p:spPr>
          <a:xfrm flipV="1">
            <a:off x="274500" y="7518214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8FD5A52-9D24-F983-1895-8D7D137D362B}"/>
              </a:ext>
            </a:extLst>
          </p:cNvPr>
          <p:cNvSpPr txBox="1"/>
          <p:nvPr/>
        </p:nvSpPr>
        <p:spPr>
          <a:xfrm>
            <a:off x="-84326" y="7534082"/>
            <a:ext cx="215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Français : langue maternelle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Anglais : courant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Italien débutant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4A9E6E-6040-86AE-70C5-9931C4894AFF}"/>
              </a:ext>
            </a:extLst>
          </p:cNvPr>
          <p:cNvSpPr txBox="1"/>
          <p:nvPr/>
        </p:nvSpPr>
        <p:spPr>
          <a:xfrm>
            <a:off x="202274" y="361339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4CA72CE-E809-7B4D-F863-743F497711A8}"/>
              </a:ext>
            </a:extLst>
          </p:cNvPr>
          <p:cNvSpPr txBox="1"/>
          <p:nvPr/>
        </p:nvSpPr>
        <p:spPr>
          <a:xfrm>
            <a:off x="202274" y="535210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95925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728E87-807A-3C56-24EB-E369E36CC859}"/>
              </a:ext>
            </a:extLst>
          </p:cNvPr>
          <p:cNvSpPr txBox="1"/>
          <p:nvPr/>
        </p:nvSpPr>
        <p:spPr>
          <a:xfrm>
            <a:off x="1619439" y="266700"/>
            <a:ext cx="4843450" cy="865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endParaRPr lang="fr-FR" sz="1050" b="1" cap="all" dirty="0">
              <a:solidFill>
                <a:srgbClr val="00000A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endParaRPr lang="fr-FR" sz="1050" b="0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</a:t>
            </a:r>
            <a:r>
              <a:rPr lang="fr-FR" sz="1050" b="1" i="1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Owner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4B96A11-22FF-4A27-7D00-2D65E573412F}"/>
              </a:ext>
            </a:extLst>
          </p:cNvPr>
          <p:cNvSpPr txBox="1"/>
          <p:nvPr/>
        </p:nvSpPr>
        <p:spPr>
          <a:xfrm>
            <a:off x="1067177" y="2832142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17397" y="372548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0469" y="372548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1997,05 -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44754" y="3211787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789620" y="3109888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43850" y="3499219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56929" y="3519564"/>
            <a:ext cx="588476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</a:p>
          <a:p>
            <a:pPr algn="just"/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30101" y="466740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774969" y="459188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43850" y="5000073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56929" y="5033939"/>
            <a:ext cx="602546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endParaRPr lang="fr-FR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6250137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814</TotalTime>
  <Words>918</Words>
  <Application>Microsoft Office PowerPoint</Application>
  <PresentationFormat>Affichage à l'écran (4:3)</PresentationFormat>
  <Paragraphs>114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FREDERIC FROMAGER (Old)</cp:lastModifiedBy>
  <cp:revision>99</cp:revision>
  <cp:lastPrinted>2022-10-25T12:45:56Z</cp:lastPrinted>
  <dcterms:created xsi:type="dcterms:W3CDTF">2022-08-03T11:40:51Z</dcterms:created>
  <dcterms:modified xsi:type="dcterms:W3CDTF">2024-09-13T08:26:58Z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  <property fmtid="{D5CDD505-2E9C-101B-9397-08002B2CF9AE}" pid="9" name="MSIP_Label_e463cba9-5f6c-478d-9329-7b2295e4e8ed_Enabled">
    <vt:lpwstr>true</vt:lpwstr>
  </property>
  <property fmtid="{D5CDD505-2E9C-101B-9397-08002B2CF9AE}" pid="10" name="MSIP_Label_e463cba9-5f6c-478d-9329-7b2295e4e8ed_SetDate">
    <vt:lpwstr>2024-09-13T07:34:50Z</vt:lpwstr>
  </property>
  <property fmtid="{D5CDD505-2E9C-101B-9397-08002B2CF9AE}" pid="11" name="MSIP_Label_e463cba9-5f6c-478d-9329-7b2295e4e8ed_Method">
    <vt:lpwstr>Standard</vt:lpwstr>
  </property>
  <property fmtid="{D5CDD505-2E9C-101B-9397-08002B2CF9AE}" pid="12" name="MSIP_Label_e463cba9-5f6c-478d-9329-7b2295e4e8ed_Name">
    <vt:lpwstr>All Employees_2</vt:lpwstr>
  </property>
  <property fmtid="{D5CDD505-2E9C-101B-9397-08002B2CF9AE}" pid="13" name="MSIP_Label_e463cba9-5f6c-478d-9329-7b2295e4e8ed_SiteId">
    <vt:lpwstr>33440fc6-b7c7-412c-bb73-0e70b0198d5a</vt:lpwstr>
  </property>
  <property fmtid="{D5CDD505-2E9C-101B-9397-08002B2CF9AE}" pid="14" name="MSIP_Label_e463cba9-5f6c-478d-9329-7b2295e4e8ed_ActionId">
    <vt:lpwstr>c7faaee4-dab1-4067-8231-a97791a39938</vt:lpwstr>
  </property>
  <property fmtid="{D5CDD505-2E9C-101B-9397-08002B2CF9AE}" pid="15" name="MSIP_Label_e463cba9-5f6c-478d-9329-7b2295e4e8ed_ContentBits">
    <vt:lpwstr>0</vt:lpwstr>
  </property>
</Properties>
</file>