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90" d="100"/>
          <a:sy n="90" d="100"/>
        </p:scale>
        <p:origin x="1228" y="-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42263" y="192469"/>
            <a:ext cx="43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expertise de plus de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pour MERITIS–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pour CAP GEMINI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CONAN JENKEN CONSULTING 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 / CHEF DE PROJETS INFORMATIQUES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7115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</TotalTime>
  <Words>871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</cp:lastModifiedBy>
  <cp:revision>48</cp:revision>
  <cp:lastPrinted>2022-10-25T12:45:56Z</cp:lastPrinted>
  <dcterms:created xsi:type="dcterms:W3CDTF">2022-08-03T11:40:51Z</dcterms:created>
  <dcterms:modified xsi:type="dcterms:W3CDTF">2022-11-03T12:13:22Z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2022-11-03T12:13:22Z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dc8c25b3-0567-4d91-b023-e41718bd35de</vt:lpwstr>
  </property>
  <property fmtid="{D5CDD505-2E9C-101B-9397-08002B2CF9AE}" pid="8" name="MSIP_Label_23f93e5f-d3c2-49a7-ba94-15405423c204_ContentBits">
    <vt:lpwstr>2</vt:lpwstr>
  </property>
</Properties>
</file>