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INFORMATIQUE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870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60</cp:revision>
  <cp:lastPrinted>2022-10-25T12:45:56Z</cp:lastPrinted>
  <dcterms:created xsi:type="dcterms:W3CDTF">2022-08-03T11:40:51Z</dcterms:created>
  <dcterms:modified xsi:type="dcterms:W3CDTF">2022-12-12T15:54:24Z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2022-12-12T15:54:24Z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60fca692-4e9d-4a62-ba98-04e43c027c73</vt:lpwstr>
  </property>
  <property fmtid="{D5CDD505-2E9C-101B-9397-08002B2CF9AE}" pid="8" name="MSIP_Label_23f93e5f-d3c2-49a7-ba94-15405423c204_ContentBits">
    <vt:lpwstr>2</vt:lpwstr>
  </property>
</Properties>
</file>