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210" d="100"/>
          <a:sy n="210" d="100"/>
        </p:scale>
        <p:origin x="-1416" y="-4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937584" y="146405"/>
            <a:ext cx="39862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expertise de plus de 25 ans dans le développement informatique et le management de projets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4264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01513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8812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01513" y="534958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65220" y="561653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85655" y="5632401"/>
            <a:ext cx="2151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11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4298084"/>
            <a:ext cx="484345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Depuis 2018,04 – Missions de consulting </a:t>
            </a: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EcoStruxure Data Model (EDM) de Schneider en mode Safe à Eybens (Electropole) </a:t>
            </a:r>
            <a:r>
              <a:rPr lang="fr-FR" sz="105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2022-05 au 2023-01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</a:t>
            </a:r>
          </a:p>
          <a:p>
            <a:pPr lvl="0" algn="just">
              <a:buSzPts val="1050"/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</a:t>
            </a:r>
            <a:r>
              <a:rPr lang="fr-FR" sz="1050" dirty="0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à </a:t>
            </a:r>
            <a:r>
              <a:rPr lang="fr-FR" sz="1050" dirty="0" err="1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Monbonnot-Saint-Martin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– 2021-05 à 2021-12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</a:t>
            </a:r>
          </a:p>
          <a:p>
            <a:pPr algn="just">
              <a:buSzPts val="1050"/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Schneider à 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eybens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2018-2019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3774602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382948" y="3852608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169786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23408"/>
            <a:ext cx="479322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informatiques, optimisation du résultat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Javascript, SQL, Ruby/Chef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Kubernetes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 VirtualBox, Jenkins, Cucumber, Ansible,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Terraform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201513" y="105024"/>
            <a:ext cx="2806057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PRODUCT OWNER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de projets R&amp;D,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Secteurs géographiques : Annecy ou Grenoble</a:t>
            </a:r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00">
                <a:latin typeface="Malgun Gothic" panose="020B0503020000020004" pitchFamily="34" charset="-127"/>
                <a:ea typeface="Malgun Gothic" panose="020B0503020000020004" pitchFamily="34" charset="-127"/>
              </a:rPr>
              <a:t>54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30247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9DAEDEC-F867-0B63-64BB-BA2597C8028B}"/>
              </a:ext>
            </a:extLst>
          </p:cNvPr>
          <p:cNvSpPr txBox="1"/>
          <p:nvPr/>
        </p:nvSpPr>
        <p:spPr>
          <a:xfrm>
            <a:off x="202274" y="7253310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Langues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A86A0CF-0298-A182-6947-6BBE3EE09D89}"/>
              </a:ext>
            </a:extLst>
          </p:cNvPr>
          <p:cNvCxnSpPr/>
          <p:nvPr/>
        </p:nvCxnSpPr>
        <p:spPr>
          <a:xfrm flipV="1">
            <a:off x="274500" y="7518214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8FD5A52-9D24-F983-1895-8D7D137D362B}"/>
              </a:ext>
            </a:extLst>
          </p:cNvPr>
          <p:cNvSpPr txBox="1"/>
          <p:nvPr/>
        </p:nvSpPr>
        <p:spPr>
          <a:xfrm>
            <a:off x="-84326" y="7534082"/>
            <a:ext cx="21518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Français : langue maternelle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Anglais : courant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Italien débutant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4A9E6E-6040-86AE-70C5-9931C4894AFF}"/>
              </a:ext>
            </a:extLst>
          </p:cNvPr>
          <p:cNvSpPr txBox="1"/>
          <p:nvPr/>
        </p:nvSpPr>
        <p:spPr>
          <a:xfrm>
            <a:off x="202274" y="361339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4CA72CE-E809-7B4D-F863-743F497711A8}"/>
              </a:ext>
            </a:extLst>
          </p:cNvPr>
          <p:cNvSpPr txBox="1"/>
          <p:nvPr/>
        </p:nvSpPr>
        <p:spPr>
          <a:xfrm>
            <a:off x="202274" y="535210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1058784" y="239518"/>
            <a:ext cx="734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50770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3" y="66514"/>
            <a:ext cx="5266335" cy="7040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sur sites de production ;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Owner: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Migration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dans le Cloud AWS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4852" y="4572014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>
                <a:latin typeface="Malgun Gothic" panose="020B0503020000020004" pitchFamily="34" charset="-127"/>
                <a:ea typeface="Malgun Gothic" panose="020B0503020000020004" pitchFamily="34" charset="-127"/>
              </a:rPr>
              <a:t>1997,05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78621" y="6823651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23487" y="6721752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77717" y="7111083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90796" y="7131428"/>
            <a:ext cx="5884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787286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08836" y="779734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77717" y="8216822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90796" y="8216822"/>
            <a:ext cx="60254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d’une RQTH (Reconnaissance de Qualité de Travailleur Handicapé) ne nécessitant pas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d’aménagement.</a:t>
            </a: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774</TotalTime>
  <Words>862</Words>
  <Application>Microsoft Office PowerPoint</Application>
  <PresentationFormat>Affichage à l'écran (4:3)</PresentationFormat>
  <Paragraphs>84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SOPHIE FROMAGER</cp:lastModifiedBy>
  <cp:revision>82</cp:revision>
  <cp:lastPrinted>2022-10-25T12:45:56Z</cp:lastPrinted>
  <dcterms:created xsi:type="dcterms:W3CDTF">2022-08-03T11:40:51Z</dcterms:created>
  <dcterms:modified xsi:type="dcterms:W3CDTF">2023-06-26T16:03:14Z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2022-12-06T11:11:22Z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6291c0a2-53cf-4843-9794-c5344fc878a8</vt:lpwstr>
  </property>
  <property fmtid="{D5CDD505-2E9C-101B-9397-08002B2CF9AE}" pid="8" name="MSIP_Label_23f93e5f-d3c2-49a7-ba94-15405423c204_ContentBits">
    <vt:lpwstr>2</vt:lpwstr>
  </property>
</Properties>
</file>