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875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67</cp:revision>
  <cp:lastPrinted>2022-10-25T12:45:56Z</cp:lastPrinted>
  <dcterms:created xsi:type="dcterms:W3CDTF">2022-08-03T11:40:51Z</dcterms:created>
  <dcterms:modified xsi:type="dcterms:W3CDTF">2023-01-23T10:11:47Z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