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18" d="100"/>
          <a:sy n="118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2018.04-2023.02  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CHEF DE PROJET, </a:t>
            </a:r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 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865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84</cp:revision>
  <cp:lastPrinted>2022-10-25T12:45:56Z</cp:lastPrinted>
  <dcterms:created xsi:type="dcterms:W3CDTF">2022-08-03T11:40:51Z</dcterms:created>
  <dcterms:modified xsi:type="dcterms:W3CDTF">2023-09-08T14:53:10Z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