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04" d="100"/>
          <a:sy n="104" d="100"/>
        </p:scale>
        <p:origin x="928" y="-3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542263" y="192469"/>
            <a:ext cx="4315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</a:t>
            </a:r>
            <a:r>
              <a:rPr lang="fr-FR" sz="140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expertise de plus de 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SCRUM MASTER / CHEF DE PROJETS INFORMATIQUES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:</a:t>
            </a: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Annecy ou Grenoble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47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–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758</TotalTime>
  <Words>857</Words>
  <Application>Microsoft Office PowerPoint</Application>
  <PresentationFormat>Affichage à l'écran 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62</cp:revision>
  <cp:lastPrinted>2022-10-25T12:45:56Z</cp:lastPrinted>
  <dcterms:created xsi:type="dcterms:W3CDTF">2022-08-03T11:40:51Z</dcterms:created>
  <dcterms:modified xsi:type="dcterms:W3CDTF">2023-03-19T10:35:45Z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