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65" d="100"/>
          <a:sy n="65" d="100"/>
        </p:scale>
        <p:origin x="18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542263" y="192469"/>
            <a:ext cx="4315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expertise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059503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162686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470188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478980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32072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591108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0" y="3670597"/>
            <a:ext cx="2298733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Adresse :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71 place de la Cluse, 38920 CROLLES</a:t>
            </a:r>
          </a:p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Téléphone :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0782965614</a:t>
            </a:r>
          </a:p>
          <a:p>
            <a:r>
              <a:rPr lang="fr-FR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E.Mail</a:t>
            </a:r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: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fred.fromager@gmail.com</a:t>
            </a:r>
          </a:p>
          <a:p>
            <a:r>
              <a:rPr lang="fr-FR" sz="10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Linkedln</a:t>
            </a:r>
            <a:endParaRPr lang="fr-FR" sz="1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Divers : ancien nageur de compétition, titulaire RQTH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201513" y="5169225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5436175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5452043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2020597" y="4889834"/>
            <a:ext cx="2643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2019,01 – Missions de consulting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124844" y="5024081"/>
            <a:ext cx="484345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</a:t>
            </a:r>
            <a:r>
              <a:rPr lang="fr-FR" sz="105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EcoStruxure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Data Model (EDM) de Schneider en mode Safe à Eybens (</a:t>
            </a:r>
            <a:r>
              <a:rPr lang="fr-FR" sz="105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Electropole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) 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pour MERITIS– depuis 2022-05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Gestion matérielle et logicielle d’une plateforme pour les éléments d’un tableau électrique : identification, protection, Events,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Alarms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…/ 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pour CAP GEMINI – 2021-05 à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Formations &amp;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. de compétences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pour CONAN JENKEN CONSULTING – 2020-04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auprès de plusieurs clients / Veille technologique autour du DevOps et du développement / Renforcement des connaissances dans le langage Python, et le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Django, Java / Formations : déploiement des systèmes et réseaux dans le cloud sous AWS, les réseaux TCP/IP</a:t>
            </a: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dans l’équipe R&amp;D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DmnPint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sur la plateforme de gestion d’objets connectés ETP (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Exostruxure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Technology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Plateform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) pour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Scheneider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pour CONAN JENKEN CONSULTING – 2019-03 à 2020-04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dans l’environnement de production (pipelines) / Intégration continue des composants dans la plateforme / Intervention dans les différents processus DevOps au cœur de l’équipe R&amp;D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07184" y="4397544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266347" y="4500727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370206" y="4808229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459645"/>
            <a:ext cx="4793223" cy="303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de DXC, et des composants de la plateforme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d’Iot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DSP chez Schneider. Intégration Continue, utilisation de Docker, Jenkins, Azure DevOps et des outils DEVOPS. 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</a:t>
            </a:r>
          </a:p>
          <a:p>
            <a:pPr algn="just"/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 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 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utilisation du protocole Scrum : un suivi régulier afin d’anticiper les problèmes à résoudre et les améliorations à apporter.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Certification Cloud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AWS Business Professional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Accreditation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AWS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Technical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Professional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Accreditation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Environnements de Travail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langages Python, Java/JEE, C/C++, C#/.NET, AngularJS, SQL, Ruby/Chef, Systèmes d’exploitation Windows et Linux, Environnement Amazon AWS, Environnement Azure DevOps.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Conteneurs 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  sous Amazon AWS et Microsoft Azure, VirtualBox,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Vagrant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Ruby, Jenkins,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Cucumber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AKS. Azure DevOps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193175" y="104549"/>
            <a:ext cx="283991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SCRUM MASTER / CHEF DE PROJETS INFORMATIQUES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DevOps, Anglais courant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58458" y="6900360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2F5617F-D244-AF90-A189-14430B2C1425}"/>
              </a:ext>
            </a:extLst>
          </p:cNvPr>
          <p:cNvCxnSpPr/>
          <p:nvPr/>
        </p:nvCxnSpPr>
        <p:spPr>
          <a:xfrm flipV="1">
            <a:off x="222165" y="716731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-54970" y="7242171"/>
            <a:ext cx="2151825" cy="1869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825992" y="192760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2018,04 –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2019,01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814637" y="1954908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–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830968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430594" y="163226"/>
            <a:ext cx="5427406" cy="897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HARDIS GROUP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– secteur d’</a:t>
            </a:r>
            <a:r>
              <a:rPr lang="fr-FR" sz="1050" b="0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activite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SOCIETE de services en ingénierie informatique et éditeur de logiciels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 occupe : 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pPr algn="just"/>
            <a:endParaRPr lang="fr-FR" sz="1050" b="1" cap="all" dirty="0">
              <a:solidFill>
                <a:srgbClr val="00000A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DOCKER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Transformation de l’application GRAPHTALK et de son environnement en conteneurs Docker,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Wingdings" panose="05000000000000000000" pitchFamily="2" charset="2"/>
              </a:rPr>
              <a:t>Installation sous ECS de l’application GRAPHTALK AIA avec création de conteneurs pour les différents modules du logiciel.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INTEGRATION CONTINUE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</a:t>
            </a:r>
            <a:r>
              <a:rPr lang="fr-FR" sz="1050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 la livraison du logiciel GRAPHTALK AIA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continue sous Jenkins. Création d’une chaîne de validation continue du logiciel GRAPHTALK AIA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jusqu’en 2014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Proxy Product </a:t>
            </a:r>
            <a:r>
              <a:rPr lang="fr-FR" sz="1050" b="1" i="1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Owner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Gestion de la </a:t>
            </a:r>
            <a:r>
              <a:rPr lang="fr-FR" sz="1050" b="1" i="1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backlog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projet, Consultant 2013-2014 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2003-2007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804809" y="6753057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1997,09-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573</TotalTime>
  <Words>1082</Words>
  <Application>Microsoft Office PowerPoint</Application>
  <PresentationFormat>Affichage à l'écran (4:3)</PresentationFormat>
  <Paragraphs>74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SOPHIE FROMAGER</cp:lastModifiedBy>
  <cp:revision>20</cp:revision>
  <dcterms:created xsi:type="dcterms:W3CDTF">2022-08-03T11:40:51Z</dcterms:created>
  <dcterms:modified xsi:type="dcterms:W3CDTF">2022-10-23T15:17:59Z</dcterms:modified>
</cp:coreProperties>
</file>