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51" d="100"/>
          <a:sy n="51" d="100"/>
        </p:scale>
        <p:origin x="20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542263" y="192469"/>
            <a:ext cx="4315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</a:t>
            </a:r>
            <a:r>
              <a:rPr lang="fr-FR" sz="140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expertise de plus de 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pour MERITIS– depuis 2022-05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pour CAP GEMINI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CONAN JENKEN CONSULTING 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SCRUM MASTER / CHEF DE PROJETS INFORMATIQUES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Adresse :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71 place de la Cluse, 38920 CROLLES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27115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47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–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Zone de mobilité géographique : région grenobloise de préférence chez un </a:t>
            </a:r>
            <a:r>
              <a:rPr lang="fr-F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client final.</a:t>
            </a:r>
            <a:endParaRPr lang="fr-FR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</TotalTime>
  <Words>878</Words>
  <Application>Microsoft Office PowerPoint</Application>
  <PresentationFormat>Affichage à l'écran 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Frederic Fromager</cp:lastModifiedBy>
  <cp:revision>49</cp:revision>
  <cp:lastPrinted>2022-10-25T12:45:56Z</cp:lastPrinted>
  <dcterms:created xsi:type="dcterms:W3CDTF">2022-08-03T11:40:51Z</dcterms:created>
  <dcterms:modified xsi:type="dcterms:W3CDTF">2022-11-07T10:55:02Z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2022-11-07T10:55:02Z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da1496cd-67df-4565-bab9-0bf82c2ce7e0</vt:lpwstr>
  </property>
  <property fmtid="{D5CDD505-2E9C-101B-9397-08002B2CF9AE}" pid="8" name="MSIP_Label_23f93e5f-d3c2-49a7-ba94-15405423c204_ContentBits">
    <vt:lpwstr>2</vt:lpwstr>
  </property>
</Properties>
</file>