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99" d="100"/>
          <a:sy n="99" d="100"/>
        </p:scale>
        <p:origin x="1036" y="-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157547" y="192469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534958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561653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563240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>
                <a:latin typeface="Malgun Gothic" panose="020B0503020000020004" pitchFamily="34" charset="-127"/>
                <a:ea typeface="Malgun Gothic" panose="020B0503020000020004" pitchFamily="34" charset="-127"/>
              </a:rPr>
              <a:t>2018.04-2023.02  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3235825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OWNER, SCRUM MASTER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 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: 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54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725331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751821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753408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4A9E6E-6040-86AE-70C5-9931C4894AFF}"/>
              </a:ext>
            </a:extLst>
          </p:cNvPr>
          <p:cNvSpPr txBox="1"/>
          <p:nvPr/>
        </p:nvSpPr>
        <p:spPr>
          <a:xfrm>
            <a:off x="202274" y="361339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CA72CE-E809-7B4D-F863-743F497711A8}"/>
              </a:ext>
            </a:extLst>
          </p:cNvPr>
          <p:cNvSpPr txBox="1"/>
          <p:nvPr/>
        </p:nvSpPr>
        <p:spPr>
          <a:xfrm>
            <a:off x="202274" y="535210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1997,05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864</Words>
  <Application>Microsoft Office PowerPoint</Application>
  <PresentationFormat>Affichage à l'écran (4:3)</PresentationFormat>
  <Paragraphs>83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83</cp:revision>
  <cp:lastPrinted>2022-10-25T12:45:56Z</cp:lastPrinted>
  <dcterms:created xsi:type="dcterms:W3CDTF">2022-08-03T11:40:51Z</dcterms:created>
  <dcterms:modified xsi:type="dcterms:W3CDTF">2023-07-05T10:06:42Z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