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-3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1028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52519" y="388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028" y="532565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233470" y="562007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98272" y="567393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6175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Localisations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009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4DFACF-3073-067B-A360-0EADCBAE719C}"/>
              </a:ext>
            </a:extLst>
          </p:cNvPr>
          <p:cNvSpPr txBox="1"/>
          <p:nvPr/>
        </p:nvSpPr>
        <p:spPr>
          <a:xfrm>
            <a:off x="161028" y="732926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A133AA-CD1B-0E27-E9BD-E636418C4C64}"/>
              </a:ext>
            </a:extLst>
          </p:cNvPr>
          <p:cNvSpPr txBox="1"/>
          <p:nvPr/>
        </p:nvSpPr>
        <p:spPr>
          <a:xfrm>
            <a:off x="-93306" y="764284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: débutant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34378A-4995-45F3-AF9D-3451C413BD09}"/>
              </a:ext>
            </a:extLst>
          </p:cNvPr>
          <p:cNvCxnSpPr>
            <a:cxnSpLocks/>
          </p:cNvCxnSpPr>
          <p:nvPr/>
        </p:nvCxnSpPr>
        <p:spPr>
          <a:xfrm flipV="1">
            <a:off x="233470" y="762675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860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78</cp:revision>
  <cp:lastPrinted>2022-10-25T12:45:56Z</cp:lastPrinted>
  <dcterms:created xsi:type="dcterms:W3CDTF">2022-08-03T11:40:51Z</dcterms:created>
  <dcterms:modified xsi:type="dcterms:W3CDTF">2023-04-05T09:37:41Z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