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8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페이지를 이동 시키는 스킬 </a:t>
            </a:r>
            <a:r>
              <a:rPr lang="en-US" altLang="ko-KR" dirty="0" smtClean="0"/>
              <a:t>1. 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클릭하면 페이지가 이동되는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 </a:t>
            </a:r>
            <a:r>
              <a:rPr lang="en-US" altLang="ko-KR" dirty="0" smtClean="0"/>
              <a:t>A tag</a:t>
            </a:r>
          </a:p>
          <a:p>
            <a:r>
              <a:rPr lang="en-US" altLang="ko-KR" dirty="0" smtClean="0"/>
              <a:t>&lt;a href = “</a:t>
            </a:r>
            <a:r>
              <a:rPr lang="ko-KR" altLang="en-US" dirty="0" smtClean="0"/>
              <a:t>이동 페이지 </a:t>
            </a:r>
            <a:r>
              <a:rPr lang="en-US" altLang="ko-KR" dirty="0" smtClean="0"/>
              <a:t>URL”&gt;</a:t>
            </a:r>
            <a:r>
              <a:rPr lang="ko-KR" altLang="en-US" dirty="0" smtClean="0"/>
              <a:t>이동</a:t>
            </a:r>
            <a:r>
              <a:rPr lang="en-US" altLang="ko-KR" dirty="0"/>
              <a:t>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&lt;/a&gt;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&lt;a href = “</a:t>
            </a:r>
            <a:r>
              <a:rPr lang="en-US" altLang="ko-KR" dirty="0" err="1" smtClean="0"/>
              <a:t>writeForm.jsp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&lt;/a&gt;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27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페이지를 이동 시키는 스킬 </a:t>
            </a:r>
            <a:r>
              <a:rPr lang="en-US" altLang="ko-KR" dirty="0" smtClean="0"/>
              <a:t>2. &lt;form&gt;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클릭하면 데이터가 전달이 되면서 페이지가 이동되는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tag</a:t>
            </a:r>
          </a:p>
          <a:p>
            <a:pPr lvl="1"/>
            <a:r>
              <a:rPr lang="ko-KR" altLang="en-US" dirty="0" smtClean="0"/>
              <a:t>클릭은 </a:t>
            </a:r>
            <a:r>
              <a:rPr lang="en-US" altLang="ko-KR" dirty="0" smtClean="0"/>
              <a:t>&lt;button&gt;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&lt;form action=“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＂&gt;</a:t>
            </a:r>
          </a:p>
          <a:p>
            <a:r>
              <a:rPr lang="en-US" altLang="ko-KR" dirty="0" smtClean="0"/>
              <a:t>~~~ </a:t>
            </a:r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r>
              <a:rPr lang="en-US" altLang="ko-KR" dirty="0" smtClean="0"/>
              <a:t>&lt;button&gt;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&lt;/button&gt;</a:t>
            </a:r>
            <a:endParaRPr lang="en-US" altLang="ko-KR" dirty="0"/>
          </a:p>
          <a:p>
            <a:r>
              <a:rPr lang="en-US" altLang="ko-KR" dirty="0" smtClean="0"/>
              <a:t>&lt;/form&gt;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en-US" altLang="ko-KR" dirty="0" smtClean="0"/>
              <a:t>utton tag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– submit() </a:t>
            </a:r>
            <a:r>
              <a:rPr lang="ko-KR" altLang="en-US" dirty="0" smtClean="0"/>
              <a:t>호출하게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0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페이지를 이동 시키는 스킬 </a:t>
            </a:r>
            <a:r>
              <a:rPr lang="en-US" altLang="ko-KR" dirty="0" smtClean="0"/>
              <a:t>3.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JSP </a:t>
            </a:r>
            <a:r>
              <a:rPr lang="ko-KR" altLang="en-US" dirty="0" smtClean="0"/>
              <a:t>코드로 자동 이동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JSP </a:t>
            </a:r>
            <a:r>
              <a:rPr lang="ko-KR" altLang="en-US" dirty="0" smtClean="0"/>
              <a:t>자체가 자바이므로 </a:t>
            </a:r>
            <a:r>
              <a:rPr lang="en-US" altLang="ko-KR" dirty="0" smtClean="0"/>
              <a:t>&lt;% </a:t>
            </a:r>
            <a:r>
              <a:rPr lang="ko-KR" altLang="en-US" dirty="0" err="1" smtClean="0"/>
              <a:t>자바코드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%&gt; </a:t>
            </a:r>
            <a:r>
              <a:rPr lang="ko-KR" altLang="en-US" dirty="0" smtClean="0"/>
              <a:t>작성 </a:t>
            </a:r>
            <a:r>
              <a:rPr lang="en-US" altLang="ko-KR" dirty="0"/>
              <a:t> </a:t>
            </a:r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이동할  </a:t>
            </a:r>
            <a:r>
              <a:rPr lang="en-US" altLang="ko-KR" dirty="0" smtClean="0"/>
              <a:t>URL”)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자동으로 이동이 되므로 페이지는 보여지지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(“list.jsp”);</a:t>
            </a:r>
            <a:endParaRPr lang="en-US" altLang="ko-KR" dirty="0"/>
          </a:p>
          <a:p>
            <a:r>
              <a:rPr lang="en-US" altLang="ko-KR" dirty="0" smtClean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4310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페이지를 이동 시키는 스킬 </a:t>
            </a:r>
            <a:r>
              <a:rPr lang="en-US" altLang="ko-KR" dirty="0" smtClean="0"/>
              <a:t>4.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JS(JavaScript)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JS</a:t>
            </a:r>
          </a:p>
          <a:p>
            <a:r>
              <a:rPr lang="en-US" altLang="ko-KR" dirty="0" smtClean="0"/>
              <a:t> – location.href = “url”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location </a:t>
            </a:r>
            <a:r>
              <a:rPr lang="en-US" altLang="ko-KR" dirty="0"/>
              <a:t>= “url</a:t>
            </a:r>
            <a:r>
              <a:rPr lang="en-US" altLang="ko-KR" dirty="0" smtClean="0"/>
              <a:t>” :: location </a:t>
            </a:r>
            <a:r>
              <a:rPr lang="ko-KR" altLang="en-US" dirty="0" smtClean="0"/>
              <a:t>객체에 문자열이 들어오면 기본적으로 </a:t>
            </a:r>
            <a:r>
              <a:rPr lang="en-US" altLang="ko-KR" dirty="0" smtClean="0"/>
              <a:t>href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location</a:t>
            </a:r>
            <a:r>
              <a:rPr lang="ko-KR" altLang="en-US" dirty="0" smtClean="0"/>
              <a:t>은 브라우저가 가지고 있는 객체</a:t>
            </a:r>
            <a:r>
              <a:rPr lang="en-US" altLang="ko-KR" dirty="0" smtClean="0"/>
              <a:t>. href </a:t>
            </a:r>
            <a:r>
              <a:rPr lang="ko-KR" altLang="en-US" dirty="0" smtClean="0"/>
              <a:t>속성을 주소란에 입력한 것을 저장하게 된다</a:t>
            </a:r>
            <a:r>
              <a:rPr lang="en-US" altLang="ko-KR" dirty="0" smtClean="0"/>
              <a:t>. href</a:t>
            </a:r>
            <a:r>
              <a:rPr lang="ko-KR" altLang="en-US" dirty="0" smtClean="0"/>
              <a:t>의 값이 바뀌면 페이지 이동이 일어난다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&lt;span on click=“location.href = ‘view.jsp’”&gt;</a:t>
            </a:r>
            <a:r>
              <a:rPr lang="ko-KR" altLang="en-US" dirty="0" smtClean="0"/>
              <a:t>자바입니다</a:t>
            </a:r>
            <a:r>
              <a:rPr lang="en-US" altLang="ko-KR" dirty="0" smtClean="0"/>
              <a:t>.&lt;/span&gt;</a:t>
            </a:r>
          </a:p>
        </p:txBody>
      </p:sp>
    </p:spTree>
    <p:extLst>
      <p:ext uri="{BB962C8B-B14F-4D97-AF65-F5344CB8AC3E}">
        <p14:creationId xmlns:p14="http://schemas.microsoft.com/office/powerpoint/2010/main" val="34547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04109" y="2053244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66313" y="2061557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449777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서비스를 요청해서 제공 받는 쪽</a:t>
            </a:r>
            <a:endParaRPr lang="en-US" altLang="ko-KR" dirty="0" smtClean="0"/>
          </a:p>
          <a:p>
            <a:r>
              <a:rPr lang="ko-KR" altLang="en-US" dirty="0" smtClean="0"/>
              <a:t>실행하고 있는 프로그램에 적용된 결과물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주소에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브라우저에서 사용되는 데이터 </a:t>
            </a:r>
            <a:r>
              <a:rPr lang="en-US" altLang="ko-KR" dirty="0" smtClean="0"/>
              <a:t>- 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7302" y="3426625"/>
            <a:ext cx="44319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서비스를 요청 받아서 제공하는 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코드 전달</a:t>
            </a:r>
            <a:r>
              <a:rPr lang="en-US" altLang="ko-KR" dirty="0" smtClean="0"/>
              <a:t>(String)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변하지 않는 데이터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Servlet – String HTML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데이터 변경 가능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JSP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태그 안에 변경 데이터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Servlet</a:t>
            </a:r>
            <a:r>
              <a:rPr lang="ko-KR" altLang="en-US" dirty="0" smtClean="0"/>
              <a:t>를 쉽게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940232" y="2146759"/>
            <a:ext cx="2019993" cy="785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서비스 요청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0232" y="2793651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메뉴를 선택하는 것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04109" y="2053244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66313" y="2061557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4109" y="3640975"/>
            <a:ext cx="4017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브라우저에서 서비스 요청</a:t>
            </a:r>
            <a:endParaRPr lang="en-US" altLang="ko-KR" dirty="0" smtClean="0"/>
          </a:p>
          <a:p>
            <a:r>
              <a:rPr lang="en-US" altLang="ko-KR" dirty="0" smtClean="0"/>
              <a:t>/board/</a:t>
            </a:r>
            <a:r>
              <a:rPr lang="en-US" altLang="ko-KR" dirty="0" err="1" smtClean="0"/>
              <a:t>list.jsp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게시판 리스트</a:t>
            </a:r>
            <a:endParaRPr lang="en-US" altLang="ko-KR" dirty="0" smtClean="0"/>
          </a:p>
          <a:p>
            <a:r>
              <a:rPr lang="en-US" altLang="ko-KR" dirty="0" smtClean="0"/>
              <a:t>/test/</a:t>
            </a:r>
            <a:r>
              <a:rPr lang="en-US" altLang="ko-KR" dirty="0" err="1" smtClean="0"/>
              <a:t>main.jsp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없는 서비스</a:t>
            </a:r>
            <a:r>
              <a:rPr lang="en-US" altLang="ko-KR" dirty="0" smtClean="0"/>
              <a:t>(404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58360"/>
              </p:ext>
            </p:extLst>
          </p:nvPr>
        </p:nvGraphicFramePr>
        <p:xfrm>
          <a:off x="5968539" y="3532910"/>
          <a:ext cx="4515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29">
                  <a:extLst>
                    <a:ext uri="{9D8B030D-6E8A-4147-A177-3AD203B41FA5}">
                      <a16:colId xmlns:a16="http://schemas.microsoft.com/office/drawing/2014/main" val="273823941"/>
                    </a:ext>
                  </a:extLst>
                </a:gridCol>
                <a:gridCol w="2257829">
                  <a:extLst>
                    <a:ext uri="{9D8B030D-6E8A-4147-A177-3AD203B41FA5}">
                      <a16:colId xmlns:a16="http://schemas.microsoft.com/office/drawing/2014/main" val="757061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1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/board/</a:t>
                      </a:r>
                      <a:r>
                        <a:rPr lang="en-US" altLang="ko-KR" baseline="0" dirty="0" err="1" smtClean="0"/>
                        <a:t>list.jsp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 – class </a:t>
                      </a:r>
                      <a:r>
                        <a:rPr lang="ko-KR" altLang="en-US" dirty="0" smtClean="0"/>
                        <a:t>실행결과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0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img</a:t>
                      </a:r>
                      <a:r>
                        <a:rPr lang="en-US" altLang="ko-KR" dirty="0" smtClean="0"/>
                        <a:t>/dog01.jpg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 - </a:t>
                      </a:r>
                      <a:r>
                        <a:rPr lang="ko-KR" altLang="en-US" dirty="0" smtClean="0"/>
                        <a:t>전달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/company/info.html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 - </a:t>
                      </a:r>
                      <a:r>
                        <a:rPr lang="ko-KR" altLang="en-US" dirty="0" smtClean="0"/>
                        <a:t>전달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111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9978" y="5145579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외 서비스 요청 </a:t>
            </a:r>
            <a:r>
              <a:rPr lang="en-US" altLang="ko-KR" dirty="0" smtClean="0"/>
              <a:t>404 </a:t>
            </a:r>
            <a:r>
              <a:rPr lang="ko-KR" altLang="en-US" dirty="0" smtClean="0"/>
              <a:t>오류가 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085811" y="1916318"/>
            <a:ext cx="1053581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509135" y="2523146"/>
            <a:ext cx="1053581" cy="6068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5" idx="3"/>
            <a:endCxn id="10" idx="1"/>
          </p:cNvCxnSpPr>
          <p:nvPr/>
        </p:nvCxnSpPr>
        <p:spPr>
          <a:xfrm flipV="1">
            <a:off x="8620299" y="2219732"/>
            <a:ext cx="465512" cy="41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11" idx="0"/>
          </p:cNvCxnSpPr>
          <p:nvPr/>
        </p:nvCxnSpPr>
        <p:spPr>
          <a:xfrm>
            <a:off x="10139392" y="2219732"/>
            <a:ext cx="896534" cy="30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4197" y="32487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개발프로그램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24301" y="1653079"/>
            <a:ext cx="1471353" cy="816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652760" y="3890356"/>
            <a:ext cx="1251065" cy="3842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644448" y="4513811"/>
            <a:ext cx="1251065" cy="3842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45" y="1653079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Tomcat : WAS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5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7538" y="2558563"/>
            <a:ext cx="225962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list.jsp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538" y="218923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개발자가 작성한 코드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57349" y="3965332"/>
            <a:ext cx="225962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list_jsp.java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1657350" y="3147647"/>
            <a:ext cx="1129811" cy="817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2687" y="4598351"/>
            <a:ext cx="4035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실행되는 완성 코드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클래스로 선언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JSP </a:t>
            </a:r>
            <a:r>
              <a:rPr lang="ko-KR" altLang="en-US" dirty="0" smtClean="0"/>
              <a:t>코드들이 메서드 안에 놓여진다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11664" y="3965332"/>
            <a:ext cx="2259623" cy="5890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list_jsp.class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916972" y="4259874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937131" y="2074985"/>
            <a:ext cx="201343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웹서버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7131" y="2875003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list.jsp -&gt; list_jsp.class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66592" y="3611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실행객체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700238" y="2189230"/>
            <a:ext cx="1257300" cy="68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cxnSp>
        <p:nvCxnSpPr>
          <p:cNvPr id="20" name="직선 화살표 연결선 19"/>
          <p:cNvCxnSpPr>
            <a:stCxn id="18" idx="2"/>
            <a:endCxn id="15" idx="6"/>
          </p:cNvCxnSpPr>
          <p:nvPr/>
        </p:nvCxnSpPr>
        <p:spPr>
          <a:xfrm flipH="1" flipV="1">
            <a:off x="8950569" y="2466243"/>
            <a:ext cx="1749669" cy="65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04310" y="2189230"/>
            <a:ext cx="12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list.jsp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6" idx="2"/>
            <a:endCxn id="11" idx="0"/>
          </p:cNvCxnSpPr>
          <p:nvPr/>
        </p:nvCxnSpPr>
        <p:spPr>
          <a:xfrm flipH="1">
            <a:off x="6541476" y="3244335"/>
            <a:ext cx="1763017" cy="720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4208" y="344650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메서드를 호출해서 실행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66643" y="4598351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– </a:t>
            </a:r>
            <a:r>
              <a:rPr lang="ko-KR" altLang="en-US" dirty="0" smtClean="0"/>
              <a:t>데이터 처리</a:t>
            </a:r>
            <a:endParaRPr lang="en-US" altLang="ko-KR" dirty="0" smtClean="0"/>
          </a:p>
          <a:p>
            <a:r>
              <a:rPr lang="en-US" altLang="ko-KR" dirty="0" smtClean="0"/>
              <a:t>HTML – </a:t>
            </a:r>
            <a:r>
              <a:rPr lang="ko-KR" altLang="en-US" dirty="0" smtClean="0"/>
              <a:t>데이터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01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Model 1(JSP = Controller)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57400" y="2514601"/>
            <a:ext cx="2145323" cy="2734404"/>
            <a:chOff x="2057400" y="2514601"/>
            <a:chExt cx="2145323" cy="2734404"/>
          </a:xfrm>
        </p:grpSpPr>
        <p:sp>
          <p:nvSpPr>
            <p:cNvPr id="4" name="직사각형 3"/>
            <p:cNvSpPr/>
            <p:nvPr/>
          </p:nvSpPr>
          <p:spPr>
            <a:xfrm>
              <a:off x="2057400" y="2514601"/>
              <a:ext cx="2145323" cy="4659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JSP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57400" y="2980593"/>
              <a:ext cx="2145323" cy="1283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 받기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dirty="0" smtClean="0"/>
                <a:t>ontroller)</a:t>
              </a:r>
            </a:p>
            <a:p>
              <a:pPr algn="ctr"/>
              <a:r>
                <a:rPr lang="ko-KR" altLang="en-US" dirty="0" smtClean="0"/>
                <a:t>데이터 전달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데이터 처리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7400" y="4246683"/>
              <a:ext cx="2145323" cy="1002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표시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V</a:t>
              </a:r>
              <a:r>
                <a:rPr lang="en-US" altLang="ko-KR" dirty="0" smtClean="0"/>
                <a:t>iew)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088987" y="2747597"/>
            <a:ext cx="2074985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- Service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54865" y="2787163"/>
            <a:ext cx="2074985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- DAO</a:t>
            </a:r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8423031" y="4246683"/>
            <a:ext cx="1538654" cy="11254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4202723" y="3068516"/>
            <a:ext cx="886264" cy="5539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3"/>
            <a:endCxn id="9" idx="1"/>
          </p:cNvCxnSpPr>
          <p:nvPr/>
        </p:nvCxnSpPr>
        <p:spPr>
          <a:xfrm>
            <a:off x="7163972" y="3068516"/>
            <a:ext cx="990893" cy="395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10" idx="1"/>
          </p:cNvCxnSpPr>
          <p:nvPr/>
        </p:nvCxnSpPr>
        <p:spPr>
          <a:xfrm rot="5400000">
            <a:off x="8783517" y="3837842"/>
            <a:ext cx="817682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4608" y="3688373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VO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0836" y="2354059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VO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57322" y="383553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54364" y="356849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처리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55650" y="1912273"/>
            <a:ext cx="385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MVC (Model View Controller)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11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en-US" altLang="ko-KR" smtClean="0"/>
              <a:t>Model 2(Servlet </a:t>
            </a:r>
            <a:r>
              <a:rPr lang="en-US" altLang="ko-KR" dirty="0" smtClean="0"/>
              <a:t>= Controller)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47612" y="4809391"/>
            <a:ext cx="2145818" cy="1468314"/>
            <a:chOff x="2057400" y="3780691"/>
            <a:chExt cx="2145818" cy="1468314"/>
          </a:xfrm>
        </p:grpSpPr>
        <p:sp>
          <p:nvSpPr>
            <p:cNvPr id="4" name="직사각형 3"/>
            <p:cNvSpPr/>
            <p:nvPr/>
          </p:nvSpPr>
          <p:spPr>
            <a:xfrm>
              <a:off x="2057895" y="3780691"/>
              <a:ext cx="2145323" cy="4659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JSP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7400" y="4246683"/>
              <a:ext cx="2145323" cy="1002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표시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V</a:t>
              </a:r>
              <a:r>
                <a:rPr lang="en-US" altLang="ko-KR" dirty="0" smtClean="0"/>
                <a:t>iew)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088987" y="2747597"/>
            <a:ext cx="2074985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- Service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54865" y="2787163"/>
            <a:ext cx="2074985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- DAO</a:t>
            </a:r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8423031" y="4246683"/>
            <a:ext cx="1538654" cy="11254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23" idx="3"/>
            <a:endCxn id="8" idx="1"/>
          </p:cNvCxnSpPr>
          <p:nvPr/>
        </p:nvCxnSpPr>
        <p:spPr>
          <a:xfrm flipV="1">
            <a:off x="3392935" y="3068516"/>
            <a:ext cx="1696052" cy="560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3"/>
            <a:endCxn id="9" idx="1"/>
          </p:cNvCxnSpPr>
          <p:nvPr/>
        </p:nvCxnSpPr>
        <p:spPr>
          <a:xfrm>
            <a:off x="7163972" y="3068516"/>
            <a:ext cx="990893" cy="395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10" idx="1"/>
          </p:cNvCxnSpPr>
          <p:nvPr/>
        </p:nvCxnSpPr>
        <p:spPr>
          <a:xfrm rot="5400000">
            <a:off x="8783517" y="3837842"/>
            <a:ext cx="817682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4608" y="3688373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VO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0836" y="2354059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VO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57322" y="383553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54364" y="3568494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처리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요청부터 표시까지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맞춰진 데이터 처리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55650" y="1912273"/>
            <a:ext cx="385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MVC (Model View Controller)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247612" y="2508115"/>
            <a:ext cx="2145323" cy="1762639"/>
            <a:chOff x="1213436" y="2723391"/>
            <a:chExt cx="2145323" cy="1762639"/>
          </a:xfrm>
        </p:grpSpPr>
        <p:sp>
          <p:nvSpPr>
            <p:cNvPr id="23" name="직사각형 22"/>
            <p:cNvSpPr/>
            <p:nvPr/>
          </p:nvSpPr>
          <p:spPr>
            <a:xfrm>
              <a:off x="1213436" y="3202354"/>
              <a:ext cx="2145323" cy="1283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 받기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dirty="0" smtClean="0"/>
                <a:t>ontroller)</a:t>
              </a:r>
            </a:p>
            <a:p>
              <a:pPr algn="ctr"/>
              <a:r>
                <a:rPr lang="ko-KR" altLang="en-US" dirty="0" smtClean="0"/>
                <a:t>데이터 전달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데이터 처리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13436" y="2723391"/>
              <a:ext cx="2145323" cy="4659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Servlet Class</a:t>
              </a:r>
              <a:endParaRPr lang="ko-KR" altLang="en-US" dirty="0"/>
            </a:p>
          </p:txBody>
        </p:sp>
      </p:grpSp>
      <p:cxnSp>
        <p:nvCxnSpPr>
          <p:cNvPr id="15" name="꺾인 연결선 14"/>
          <p:cNvCxnSpPr>
            <a:stCxn id="23" idx="2"/>
            <a:endCxn id="4" idx="0"/>
          </p:cNvCxnSpPr>
          <p:nvPr/>
        </p:nvCxnSpPr>
        <p:spPr>
          <a:xfrm rot="16200000" flipH="1">
            <a:off x="2051203" y="4539824"/>
            <a:ext cx="538637" cy="4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3688" y="2455376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데이터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프로그래머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22533" y="4688332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데이터 표시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디자이너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938" y="317402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3056" y="469712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1721" y="3943414"/>
            <a:ext cx="861774" cy="3728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 smtClean="0"/>
              <a:t>=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9778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/>
              <a:t>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JDK 1.8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이클립스 </a:t>
            </a:r>
            <a:r>
              <a:rPr lang="en-US" altLang="ko-KR" dirty="0" smtClean="0"/>
              <a:t>– Eclipse for JAVA EE Web  Developer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9 – WAS –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+ JAVA </a:t>
            </a:r>
            <a:r>
              <a:rPr lang="ko-KR" altLang="en-US" dirty="0" smtClean="0"/>
              <a:t>연결해 주는 역할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이면서 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5. DB –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11g XE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7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en-US" altLang="ko-KR" dirty="0" smtClean="0"/>
              <a:t>URL -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68320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57">
                  <a:extLst>
                    <a:ext uri="{9D8B030D-6E8A-4147-A177-3AD203B41FA5}">
                      <a16:colId xmlns:a16="http://schemas.microsoft.com/office/drawing/2014/main" val="238061116"/>
                    </a:ext>
                  </a:extLst>
                </a:gridCol>
                <a:gridCol w="2685011">
                  <a:extLst>
                    <a:ext uri="{9D8B030D-6E8A-4147-A177-3AD203B41FA5}">
                      <a16:colId xmlns:a16="http://schemas.microsoft.com/office/drawing/2014/main" val="806590820"/>
                    </a:ext>
                  </a:extLst>
                </a:gridCol>
                <a:gridCol w="5910032">
                  <a:extLst>
                    <a:ext uri="{9D8B030D-6E8A-4147-A177-3AD203B41FA5}">
                      <a16:colId xmlns:a16="http://schemas.microsoft.com/office/drawing/2014/main" val="85276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일련번호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요청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리스트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/board/</a:t>
                      </a:r>
                      <a:r>
                        <a:rPr lang="en-US" altLang="ko-KR" dirty="0" err="1" smtClean="0"/>
                        <a:t>list.jsp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6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글보기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/board/</a:t>
                      </a:r>
                      <a:r>
                        <a:rPr lang="en-US" altLang="ko-KR" dirty="0" err="1" smtClean="0"/>
                        <a:t>view.jsp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7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글쓰기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/board/</a:t>
                      </a:r>
                      <a:r>
                        <a:rPr lang="en-US" altLang="ko-KR" dirty="0" err="1" smtClean="0"/>
                        <a:t>writeForm.jsp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2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글쓰기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/board/</a:t>
                      </a:r>
                      <a:r>
                        <a:rPr lang="en-US" altLang="ko-KR" dirty="0" err="1" smtClean="0"/>
                        <a:t>write.jsp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3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글수정 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/board/</a:t>
                      </a:r>
                      <a:r>
                        <a:rPr lang="en-US" altLang="ko-KR" dirty="0" err="1" smtClean="0"/>
                        <a:t>updateForm.jsp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2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글수정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/board/</a:t>
                      </a:r>
                      <a:r>
                        <a:rPr lang="en-US" altLang="ko-KR" dirty="0" err="1" smtClean="0"/>
                        <a:t>update.jsp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글삭제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/board/</a:t>
                      </a:r>
                      <a:r>
                        <a:rPr lang="en-US" altLang="ko-KR" dirty="0" err="1" smtClean="0"/>
                        <a:t>delete.jsp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9789" y="1936866"/>
            <a:ext cx="236912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/board/</a:t>
            </a:r>
            <a:r>
              <a:rPr lang="en-US" altLang="ko-KR" dirty="0" err="1" smtClean="0"/>
              <a:t>list.jsp</a:t>
            </a:r>
            <a:endParaRPr lang="en-US" altLang="ko-KR" dirty="0" smtClean="0"/>
          </a:p>
          <a:p>
            <a:pPr algn="ctr"/>
            <a:r>
              <a:rPr lang="ko-KR" altLang="en-US" sz="1400" dirty="0" smtClean="0"/>
              <a:t>자바입니다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20392" y="2348347"/>
            <a:ext cx="247719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/board/</a:t>
            </a:r>
            <a:r>
              <a:rPr lang="en-US" altLang="ko-KR" dirty="0" err="1" smtClean="0"/>
              <a:t>view.jsp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29789" y="3483034"/>
            <a:ext cx="236912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/board/</a:t>
            </a:r>
            <a:r>
              <a:rPr lang="en-US" altLang="ko-KR" dirty="0" err="1" smtClean="0"/>
              <a:t>writeForm.jsp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29789" y="4962699"/>
            <a:ext cx="236912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/board/</a:t>
            </a:r>
            <a:r>
              <a:rPr lang="en-US" altLang="ko-KR" dirty="0" err="1" smtClean="0"/>
              <a:t>write.jsp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0" idx="2"/>
            <a:endCxn id="6" idx="0"/>
          </p:cNvCxnSpPr>
          <p:nvPr/>
        </p:nvCxnSpPr>
        <p:spPr>
          <a:xfrm flipH="1">
            <a:off x="2614353" y="2975957"/>
            <a:ext cx="191192" cy="507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290156" y="2709950"/>
            <a:ext cx="1030778" cy="2660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글쓰기</a:t>
            </a:r>
            <a:endParaRPr lang="ko-KR" altLang="en-US" sz="1600"/>
          </a:p>
        </p:txBody>
      </p:sp>
      <p:cxnSp>
        <p:nvCxnSpPr>
          <p:cNvPr id="13" name="직선 화살표 연결선 12"/>
          <p:cNvCxnSpPr>
            <a:endCxn id="5" idx="1"/>
          </p:cNvCxnSpPr>
          <p:nvPr/>
        </p:nvCxnSpPr>
        <p:spPr>
          <a:xfrm>
            <a:off x="3200400" y="2485507"/>
            <a:ext cx="2019992" cy="41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473036" y="4247805"/>
            <a:ext cx="1030778" cy="2660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6" idx="2"/>
            <a:endCxn id="7" idx="0"/>
          </p:cNvCxnSpPr>
          <p:nvPr/>
        </p:nvCxnSpPr>
        <p:spPr>
          <a:xfrm flipH="1">
            <a:off x="2614353" y="4513812"/>
            <a:ext cx="374072" cy="448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1"/>
            <a:endCxn id="4" idx="1"/>
          </p:cNvCxnSpPr>
          <p:nvPr/>
        </p:nvCxnSpPr>
        <p:spPr>
          <a:xfrm rot="10800000">
            <a:off x="1429789" y="2485507"/>
            <a:ext cx="12700" cy="30258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503023" y="3121430"/>
            <a:ext cx="623455" cy="2660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143102" y="3121430"/>
            <a:ext cx="623455" cy="2660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795650" y="3121430"/>
            <a:ext cx="694115" cy="2660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리스트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5220391" y="3807229"/>
            <a:ext cx="247719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/board/</a:t>
            </a:r>
            <a:r>
              <a:rPr lang="en-US" altLang="ko-KR" dirty="0" err="1" smtClean="0"/>
              <a:t>updateForm.jsp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220392" y="5187141"/>
            <a:ext cx="247719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/board/</a:t>
            </a:r>
            <a:r>
              <a:rPr lang="en-US" altLang="ko-KR" dirty="0" err="1" smtClean="0"/>
              <a:t>update.jsp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70915" y="2348347"/>
            <a:ext cx="198674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/board/</a:t>
            </a:r>
            <a:r>
              <a:rPr lang="en-US" altLang="ko-KR" dirty="0" err="1" smtClean="0"/>
              <a:t>delete.jsp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4" idx="2"/>
            <a:endCxn id="27" idx="0"/>
          </p:cNvCxnSpPr>
          <p:nvPr/>
        </p:nvCxnSpPr>
        <p:spPr>
          <a:xfrm>
            <a:off x="5814751" y="3387437"/>
            <a:ext cx="644237" cy="419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404948" y="4526281"/>
            <a:ext cx="623455" cy="2660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35" idx="2"/>
            <a:endCxn id="28" idx="0"/>
          </p:cNvCxnSpPr>
          <p:nvPr/>
        </p:nvCxnSpPr>
        <p:spPr>
          <a:xfrm flipH="1">
            <a:off x="6458988" y="4792288"/>
            <a:ext cx="257688" cy="394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8" idx="3"/>
            <a:endCxn id="5" idx="3"/>
          </p:cNvCxnSpPr>
          <p:nvPr/>
        </p:nvCxnSpPr>
        <p:spPr>
          <a:xfrm flipV="1">
            <a:off x="7697584" y="2896987"/>
            <a:ext cx="12700" cy="28387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5" idx="2"/>
            <a:endCxn id="29" idx="2"/>
          </p:cNvCxnSpPr>
          <p:nvPr/>
        </p:nvCxnSpPr>
        <p:spPr>
          <a:xfrm rot="16200000" flipH="1">
            <a:off x="7880463" y="1961804"/>
            <a:ext cx="58190" cy="2909456"/>
          </a:xfrm>
          <a:prstGeom prst="bentConnector3">
            <a:avLst>
              <a:gd name="adj1" fmla="val 49285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9" idx="0"/>
            <a:endCxn id="4" idx="3"/>
          </p:cNvCxnSpPr>
          <p:nvPr/>
        </p:nvCxnSpPr>
        <p:spPr>
          <a:xfrm rot="16200000" flipH="1" flipV="1">
            <a:off x="6513021" y="-365759"/>
            <a:ext cx="137159" cy="5565370"/>
          </a:xfrm>
          <a:prstGeom prst="bentConnector4">
            <a:avLst>
              <a:gd name="adj1" fmla="val -166668"/>
              <a:gd name="adj2" fmla="val 8267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6" idx="0"/>
          </p:cNvCxnSpPr>
          <p:nvPr/>
        </p:nvCxnSpPr>
        <p:spPr>
          <a:xfrm rot="16200000" flipV="1">
            <a:off x="4969970" y="948692"/>
            <a:ext cx="1093125" cy="32523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</TotalTime>
  <Words>629</Words>
  <Application>Microsoft Office PowerPoint</Application>
  <PresentationFormat>와이드스크린</PresentationFormat>
  <Paragraphs>173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Calibri</vt:lpstr>
      <vt:lpstr>Calibri Light</vt:lpstr>
      <vt:lpstr>추억</vt:lpstr>
      <vt:lpstr>서버프로그래밍</vt:lpstr>
      <vt:lpstr>서버와 클라이언트</vt:lpstr>
      <vt:lpstr>서버와 클라이언트</vt:lpstr>
      <vt:lpstr>JSP의 동작 원리</vt:lpstr>
      <vt:lpstr>MVC Model 1(JSP = Controller)</vt:lpstr>
      <vt:lpstr>MVC Model 2(Servlet = Controller)</vt:lpstr>
      <vt:lpstr>JSP 개발 환경</vt:lpstr>
      <vt:lpstr>요청 URL - </vt:lpstr>
      <vt:lpstr>와이어프레임</vt:lpstr>
      <vt:lpstr>URL 페이지를 이동 시키는 스킬 1. &lt;a&gt;</vt:lpstr>
      <vt:lpstr>URL 페이지를 이동 시키는 스킬 2. &lt;form&gt;</vt:lpstr>
      <vt:lpstr>URL 페이지를 이동 시키는 스킬 3.  JSP 코드로 자동 이동 sendRedirect()</vt:lpstr>
      <vt:lpstr>URL 페이지를 이동 시키는 스킬 4.  JS(JavaScript)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27</cp:revision>
  <dcterms:created xsi:type="dcterms:W3CDTF">2021-07-27T05:09:08Z</dcterms:created>
  <dcterms:modified xsi:type="dcterms:W3CDTF">2021-08-10T03:26:14Z</dcterms:modified>
</cp:coreProperties>
</file>