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전달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87485" y="2589154"/>
            <a:ext cx="1753986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97086" y="2527850"/>
            <a:ext cx="1753986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940232" y="2146759"/>
            <a:ext cx="2019993" cy="7855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서비스 요청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0232" y="279365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전달</a:t>
            </a:r>
            <a:endParaRPr lang="ko-KR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오른쪽 화살표 2"/>
          <p:cNvSpPr/>
          <p:nvPr/>
        </p:nvSpPr>
        <p:spPr>
          <a:xfrm flipH="1">
            <a:off x="4039985" y="3579204"/>
            <a:ext cx="1654232" cy="756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159728" y="2211185"/>
            <a:ext cx="1537855" cy="721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</a:p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92731" y="3579204"/>
            <a:ext cx="1537855" cy="721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</a:t>
            </a:r>
          </a:p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01289" y="4404824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 &amp; CSS &amp; JS</a:t>
            </a:r>
          </a:p>
          <a:p>
            <a:r>
              <a:rPr lang="ko-KR" altLang="en-US" dirty="0" smtClean="0"/>
              <a:t>문자열로 출력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97086" y="2057296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확인</a:t>
            </a:r>
            <a:endParaRPr lang="ko-KR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14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서버에 데이터를 넘기는 방법 </a:t>
            </a:r>
            <a:r>
              <a:rPr lang="en-US" altLang="ko-KR" dirty="0" smtClean="0"/>
              <a:t>1.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URL </a:t>
            </a:r>
            <a:r>
              <a:rPr lang="ko-KR" altLang="en-US" dirty="0" smtClean="0"/>
              <a:t>뒤에 붙이는 방법 </a:t>
            </a:r>
            <a:r>
              <a:rPr lang="en-US" altLang="ko-KR" dirty="0" smtClean="0"/>
              <a:t>– getString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dirty="0" smtClean="0"/>
              <a:t>- URL?k=</a:t>
            </a:r>
            <a:r>
              <a:rPr lang="en-US" altLang="ko-KR" dirty="0" err="1" smtClean="0"/>
              <a:t>v&amp;k</a:t>
            </a:r>
            <a:r>
              <a:rPr lang="en-US" altLang="ko-KR" dirty="0" smtClean="0"/>
              <a:t>=v</a:t>
            </a:r>
          </a:p>
          <a:p>
            <a:endParaRPr lang="en-US" altLang="ko-KR" dirty="0"/>
          </a:p>
          <a:p>
            <a:r>
              <a:rPr lang="ko-KR" altLang="en-US" dirty="0" smtClean="0"/>
              <a:t>글보기에서 글번호 보내기</a:t>
            </a:r>
            <a:endParaRPr lang="en-US" altLang="ko-KR" dirty="0" smtClean="0"/>
          </a:p>
          <a:p>
            <a:r>
              <a:rPr lang="en-US" altLang="ko-KR" dirty="0" err="1" smtClean="0"/>
              <a:t>view.jsp?no</a:t>
            </a:r>
            <a:r>
              <a:rPr lang="en-US" altLang="ko-KR" dirty="0" smtClean="0"/>
              <a:t>=2</a:t>
            </a:r>
          </a:p>
          <a:p>
            <a:r>
              <a:rPr lang="en-US" altLang="ko-KR" dirty="0" smtClean="0"/>
              <a:t>&lt;span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location.href</a:t>
            </a:r>
            <a:r>
              <a:rPr lang="en-US" altLang="ko-KR" dirty="0" smtClean="0"/>
              <a:t>=‘</a:t>
            </a:r>
            <a:r>
              <a:rPr lang="en-US" altLang="ko-KR" dirty="0" err="1" smtClean="0"/>
              <a:t>view.jsp?no</a:t>
            </a:r>
            <a:r>
              <a:rPr lang="en-US" altLang="ko-KR" dirty="0" smtClean="0"/>
              <a:t>=2’”&gt;</a:t>
            </a:r>
            <a:r>
              <a:rPr lang="ko-KR" altLang="en-US" dirty="0" smtClean="0"/>
              <a:t>자바입니다</a:t>
            </a:r>
            <a:r>
              <a:rPr lang="en-US" altLang="ko-KR" dirty="0" smtClean="0"/>
              <a:t>.&lt;/span&gt;</a:t>
            </a:r>
          </a:p>
          <a:p>
            <a:r>
              <a:rPr lang="ko-KR" altLang="en-US" dirty="0"/>
              <a:t>글보기에서 </a:t>
            </a:r>
            <a:r>
              <a:rPr lang="ko-KR" altLang="en-US" dirty="0" smtClean="0"/>
              <a:t>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 </a:t>
            </a:r>
            <a:r>
              <a:rPr lang="ko-KR" altLang="en-US" dirty="0" err="1" smtClean="0"/>
              <a:t>증가여부</a:t>
            </a:r>
            <a:r>
              <a:rPr lang="ko-KR" altLang="en-US" dirty="0" smtClean="0"/>
              <a:t> </a:t>
            </a:r>
            <a:r>
              <a:rPr lang="ko-KR" altLang="en-US" dirty="0"/>
              <a:t>보내기</a:t>
            </a:r>
            <a:endParaRPr lang="en-US" altLang="ko-KR" dirty="0"/>
          </a:p>
          <a:p>
            <a:r>
              <a:rPr lang="en-US" altLang="ko-KR" dirty="0" err="1" smtClean="0"/>
              <a:t>view.jsp?no</a:t>
            </a:r>
            <a:r>
              <a:rPr lang="en-US" altLang="ko-KR" dirty="0" smtClean="0"/>
              <a:t>=2&amp;inc=1</a:t>
            </a:r>
            <a:endParaRPr lang="en-US" altLang="ko-KR" dirty="0"/>
          </a:p>
          <a:p>
            <a:r>
              <a:rPr lang="en-US" altLang="ko-KR" dirty="0"/>
              <a:t>&lt;span </a:t>
            </a:r>
            <a:r>
              <a:rPr lang="en-US" altLang="ko-KR" dirty="0" err="1"/>
              <a:t>onclick</a:t>
            </a:r>
            <a:r>
              <a:rPr lang="en-US" altLang="ko-KR" dirty="0"/>
              <a:t>=“</a:t>
            </a:r>
            <a:r>
              <a:rPr lang="en-US" altLang="ko-KR" dirty="0" err="1"/>
              <a:t>location.href</a:t>
            </a:r>
            <a:r>
              <a:rPr lang="en-US" altLang="ko-KR" dirty="0"/>
              <a:t>=‘</a:t>
            </a:r>
            <a:r>
              <a:rPr lang="en-US" altLang="ko-KR" dirty="0" err="1" smtClean="0"/>
              <a:t>view.jsp?no</a:t>
            </a:r>
            <a:r>
              <a:rPr lang="en-US" altLang="ko-KR" dirty="0" smtClean="0"/>
              <a:t>=2&amp;inc=1’”&gt;</a:t>
            </a:r>
            <a:r>
              <a:rPr lang="ko-KR" altLang="en-US" dirty="0"/>
              <a:t>자바입니다</a:t>
            </a:r>
            <a:r>
              <a:rPr lang="en-US" altLang="ko-KR" dirty="0"/>
              <a:t>.&lt;/span&gt;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27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서버에 데이터를 넘기는 방법 </a:t>
            </a:r>
            <a:r>
              <a:rPr lang="en-US" altLang="ko-KR" dirty="0" smtClean="0"/>
              <a:t>2. 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클릭하면 데이터가 전달이 되면서 페이지가 이동되는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tag</a:t>
            </a:r>
          </a:p>
          <a:p>
            <a:pPr lvl="1"/>
            <a:r>
              <a:rPr lang="ko-KR" altLang="en-US" dirty="0" smtClean="0"/>
              <a:t>클릭은 </a:t>
            </a:r>
            <a:r>
              <a:rPr lang="en-US" altLang="ko-KR" dirty="0" smtClean="0"/>
              <a:t>&lt;button&gt;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데이터가 넘어간다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 데이터 태그 </a:t>
            </a:r>
            <a:r>
              <a:rPr lang="en-US" altLang="ko-KR" dirty="0" smtClean="0"/>
              <a:t>: &lt;input&gt;, &lt;textarea&gt;, &lt;select&gt;</a:t>
            </a:r>
          </a:p>
          <a:p>
            <a:pPr lvl="1"/>
            <a:r>
              <a:rPr lang="ko-KR" altLang="en-US" dirty="0" smtClean="0"/>
              <a:t>입력 방식 </a:t>
            </a:r>
            <a:r>
              <a:rPr lang="en-US" altLang="ko-KR" dirty="0" smtClean="0"/>
              <a:t>: get – </a:t>
            </a:r>
            <a:r>
              <a:rPr lang="ko-KR" altLang="en-US" dirty="0" smtClean="0"/>
              <a:t>데이터가 주소 뒤에 붙는다</a:t>
            </a:r>
            <a:r>
              <a:rPr lang="en-US" altLang="ko-KR" dirty="0" smtClean="0"/>
              <a:t>. post – </a:t>
            </a:r>
            <a:r>
              <a:rPr lang="ko-KR" altLang="en-US" dirty="0" smtClean="0"/>
              <a:t>보이지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기본은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dirty="0" smtClean="0"/>
              <a:t>&lt;form action=“</a:t>
            </a:r>
            <a:r>
              <a:rPr lang="ko-KR" altLang="en-US" dirty="0" smtClean="0"/>
              <a:t>이동할 페이지</a:t>
            </a:r>
            <a:r>
              <a:rPr lang="en-US" altLang="ko-KR" dirty="0" smtClean="0"/>
              <a:t>“ method=“[</a:t>
            </a:r>
            <a:r>
              <a:rPr lang="en-US" altLang="ko-KR" dirty="0" err="1" smtClean="0"/>
              <a:t>get|post</a:t>
            </a:r>
            <a:r>
              <a:rPr lang="en-US" altLang="ko-KR" dirty="0" smtClean="0"/>
              <a:t>]”&gt;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ko-KR" dirty="0" smtClean="0"/>
              <a:t>~~~ </a:t>
            </a:r>
            <a:r>
              <a:rPr lang="ko-KR" altLang="en-US" dirty="0" smtClean="0"/>
              <a:t>데이터 입력 </a:t>
            </a:r>
            <a:r>
              <a:rPr lang="en-US" altLang="ko-KR" dirty="0"/>
              <a:t>: &lt;input&gt;, &lt;textarea&gt;, &lt;select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&lt;button&gt;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&lt;/button&gt;</a:t>
            </a:r>
            <a:endParaRPr lang="en-US" altLang="ko-KR" dirty="0"/>
          </a:p>
          <a:p>
            <a:r>
              <a:rPr lang="en-US" altLang="ko-KR" dirty="0" smtClean="0"/>
              <a:t>&lt;/form&gt;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10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서버에 데이터를 넘기는 방법 </a:t>
            </a:r>
            <a:r>
              <a:rPr lang="en-US" altLang="ko-KR" dirty="0" smtClean="0"/>
              <a:t>2. 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form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r>
              <a:rPr lang="en-US" altLang="ko-KR" dirty="0"/>
              <a:t>&lt;form action=</a:t>
            </a:r>
            <a:r>
              <a:rPr lang="en-US" altLang="ko-KR" i="1" dirty="0"/>
              <a:t>"</a:t>
            </a:r>
            <a:r>
              <a:rPr lang="en-US" altLang="ko-KR" i="1" dirty="0" err="1"/>
              <a:t>write.jsp</a:t>
            </a:r>
            <a:r>
              <a:rPr lang="en-US" altLang="ko-KR" i="1" dirty="0"/>
              <a:t>" method="post"&gt;</a:t>
            </a:r>
          </a:p>
          <a:p>
            <a:r>
              <a:rPr lang="en-US" altLang="ko-KR" dirty="0"/>
              <a:t>&lt;!-- </a:t>
            </a:r>
            <a:r>
              <a:rPr lang="en-US" altLang="ko-KR" dirty="0" err="1"/>
              <a:t>write.jsp?title</a:t>
            </a:r>
            <a:r>
              <a:rPr lang="en-US" altLang="ko-KR" dirty="0"/>
              <a:t>=java --&gt;</a:t>
            </a:r>
          </a:p>
          <a:p>
            <a:r>
              <a:rPr lang="ko-KR" altLang="en-US" dirty="0"/>
              <a:t>제목 </a:t>
            </a:r>
            <a:r>
              <a:rPr lang="en-US" altLang="ko-KR" dirty="0"/>
              <a:t>: &lt;input name=</a:t>
            </a:r>
            <a:r>
              <a:rPr lang="en-US" altLang="ko-KR" i="1" dirty="0"/>
              <a:t>"title"&gt;&lt;</a:t>
            </a:r>
            <a:r>
              <a:rPr lang="en-US" altLang="ko-KR" i="1" dirty="0" err="1"/>
              <a:t>br</a:t>
            </a:r>
            <a:r>
              <a:rPr lang="en-US" altLang="ko-KR" i="1" dirty="0"/>
              <a:t>&gt;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 &lt;textarea rows=</a:t>
            </a:r>
            <a:r>
              <a:rPr lang="en-US" altLang="ko-KR" i="1" dirty="0"/>
              <a:t>"5" cols="80" name="content"&gt;&lt;/textarea&gt;&lt;</a:t>
            </a:r>
            <a:r>
              <a:rPr lang="en-US" altLang="ko-KR" i="1" dirty="0" err="1"/>
              <a:t>br</a:t>
            </a:r>
            <a:r>
              <a:rPr lang="en-US" altLang="ko-KR" i="1" dirty="0"/>
              <a:t>&gt;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&lt;input name=</a:t>
            </a:r>
            <a:r>
              <a:rPr lang="en-US" altLang="ko-KR" i="1" dirty="0"/>
              <a:t>"writer"&gt;&lt;</a:t>
            </a:r>
            <a:r>
              <a:rPr lang="en-US" altLang="ko-KR" i="1" dirty="0" err="1"/>
              <a:t>br</a:t>
            </a:r>
            <a:r>
              <a:rPr lang="en-US" altLang="ko-KR" i="1" dirty="0"/>
              <a:t>&gt;</a:t>
            </a:r>
          </a:p>
          <a:p>
            <a:r>
              <a:rPr lang="en-US" altLang="ko-KR" dirty="0"/>
              <a:t>&lt;button&gt;</a:t>
            </a:r>
            <a:r>
              <a:rPr lang="ko-KR" altLang="en-US" dirty="0"/>
              <a:t>등록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&lt;/form&gt;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91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입력 태그에 데이터 넣는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&lt;input&gt; : value </a:t>
            </a:r>
            <a:r>
              <a:rPr lang="ko-KR" altLang="en-US" dirty="0" smtClean="0"/>
              <a:t>속성 이용한다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&lt;input name = “title” </a:t>
            </a:r>
            <a:r>
              <a:rPr lang="en-US" altLang="ko-KR" dirty="0" smtClean="0">
                <a:solidFill>
                  <a:srgbClr val="FF0000"/>
                </a:solidFill>
              </a:rPr>
              <a:t>value=“java”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&lt;textarea&gt; : </a:t>
            </a:r>
            <a:r>
              <a:rPr lang="ko-KR" altLang="en-US" dirty="0" smtClean="0"/>
              <a:t>태그 사이에 값을 넣는다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&lt;textarea&gt;</a:t>
            </a:r>
            <a:r>
              <a:rPr lang="en-US" altLang="ko-KR" dirty="0" smtClean="0">
                <a:solidFill>
                  <a:srgbClr val="FF0000"/>
                </a:solidFill>
              </a:rPr>
              <a:t>java </a:t>
            </a:r>
            <a:r>
              <a:rPr lang="en-US" altLang="ko-KR" dirty="0" err="1" smtClean="0">
                <a:solidFill>
                  <a:srgbClr val="FF0000"/>
                </a:solidFill>
              </a:rPr>
              <a:t>jjang</a:t>
            </a:r>
            <a:r>
              <a:rPr lang="en-US" altLang="ko-KR" dirty="0" smtClean="0"/>
              <a:t>&lt;/textarea&gt;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/>
              <a:t>&lt;select</a:t>
            </a:r>
            <a:r>
              <a:rPr lang="en-US" altLang="ko-KR" dirty="0" smtClean="0"/>
              <a:t>&gt; : select </a:t>
            </a:r>
            <a:r>
              <a:rPr lang="ko-KR" altLang="en-US" dirty="0" smtClean="0"/>
              <a:t>태그 안에 있는 </a:t>
            </a:r>
            <a:r>
              <a:rPr lang="en-US" altLang="ko-KR" dirty="0" smtClean="0"/>
              <a:t>option tag </a:t>
            </a:r>
            <a:r>
              <a:rPr lang="ko-KR" altLang="en-US" dirty="0" smtClean="0"/>
              <a:t>속성으로 </a:t>
            </a:r>
            <a:r>
              <a:rPr lang="en-US" altLang="ko-KR" dirty="0" smtClean="0"/>
              <a:t>selected</a:t>
            </a:r>
          </a:p>
          <a:p>
            <a:r>
              <a:rPr lang="en-US" altLang="ko-KR" dirty="0" smtClean="0"/>
              <a:t>&lt;select&gt;&lt;option&gt;JAVA&lt;/option</a:t>
            </a:r>
            <a:r>
              <a:rPr lang="en-US" altLang="ko-KR" dirty="0"/>
              <a:t> &gt;&lt;</a:t>
            </a:r>
            <a:r>
              <a:rPr lang="en-US" altLang="ko-KR" dirty="0" smtClean="0"/>
              <a:t>option </a:t>
            </a:r>
            <a:r>
              <a:rPr lang="en-US" altLang="ko-KR" dirty="0" smtClean="0">
                <a:solidFill>
                  <a:srgbClr val="FF0000"/>
                </a:solidFill>
              </a:rPr>
              <a:t>selected</a:t>
            </a:r>
            <a:r>
              <a:rPr lang="en-US" altLang="ko-KR" dirty="0" smtClean="0"/>
              <a:t>&gt;JSP&lt;/</a:t>
            </a:r>
            <a:r>
              <a:rPr lang="en-US" altLang="ko-KR" dirty="0"/>
              <a:t>option </a:t>
            </a:r>
            <a:r>
              <a:rPr lang="en-US" altLang="ko-KR" dirty="0" smtClean="0"/>
              <a:t>&gt;&lt;/select&gt;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76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tag</a:t>
            </a:r>
            <a:r>
              <a:rPr lang="ko-KR" altLang="en-US" dirty="0" smtClean="0"/>
              <a:t>의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name : </a:t>
            </a:r>
            <a:r>
              <a:rPr lang="ko-KR" altLang="en-US" dirty="0" smtClean="0"/>
              <a:t>데이터가 넘어갈 때 처리하는 쪽에서 받는 이름으로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autofocus : </a:t>
            </a:r>
            <a:r>
              <a:rPr lang="ko-KR" altLang="en-US" dirty="0" smtClean="0"/>
              <a:t>페이지가 로딩이 되면 맨 처음 커서의 위치를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페이지에 하나만 사용</a:t>
            </a:r>
            <a:endParaRPr lang="en-US" altLang="ko-KR" dirty="0" smtClean="0"/>
          </a:p>
          <a:p>
            <a:r>
              <a:rPr lang="en-US" altLang="ko-KR" dirty="0" smtClean="0"/>
              <a:t>- autocomplete : </a:t>
            </a:r>
            <a:r>
              <a:rPr lang="ko-KR" altLang="en-US" dirty="0" smtClean="0"/>
              <a:t>자동완성 기능 </a:t>
            </a:r>
            <a:r>
              <a:rPr lang="en-US" altLang="ko-KR" dirty="0" smtClean="0"/>
              <a:t>– on –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off – </a:t>
            </a:r>
            <a:r>
              <a:rPr lang="ko-KR" altLang="en-US" dirty="0" smtClean="0"/>
              <a:t>미사용</a:t>
            </a:r>
            <a:endParaRPr lang="en-US" altLang="ko-KR" dirty="0" smtClean="0"/>
          </a:p>
          <a:p>
            <a:r>
              <a:rPr lang="en-US" altLang="ko-KR" dirty="0" smtClean="0"/>
              <a:t>- checked : input tag 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checkbox | radio </a:t>
            </a:r>
            <a:r>
              <a:rPr lang="ko-KR" altLang="en-US" dirty="0" smtClean="0"/>
              <a:t>인 경우 체크가 된 상태로 로딩된다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disabled : </a:t>
            </a:r>
            <a:r>
              <a:rPr lang="ko-KR" altLang="en-US" dirty="0" smtClean="0"/>
              <a:t>사용 안함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maxlength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입력 최대 길이</a:t>
            </a:r>
            <a:endParaRPr lang="en-US" altLang="ko-KR" dirty="0" smtClean="0"/>
          </a:p>
          <a:p>
            <a:r>
              <a:rPr lang="en-US" altLang="ko-KR" dirty="0" smtClean="0"/>
              <a:t>- placeholder : </a:t>
            </a:r>
            <a:r>
              <a:rPr lang="ko-KR" altLang="en-US" dirty="0" smtClean="0"/>
              <a:t>입력 전 안내 문구 보여준다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입력 데이터는 아니다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readonly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읽기 전용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보여지는 데이터</a:t>
            </a:r>
            <a:r>
              <a:rPr lang="en-US" altLang="ko-KR" dirty="0" smtClean="0"/>
              <a:t>(value </a:t>
            </a:r>
            <a:r>
              <a:rPr lang="ko-KR" altLang="en-US" dirty="0" err="1" smtClean="0"/>
              <a:t>셋팅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입력된 데이터로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14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tag</a:t>
            </a:r>
            <a:r>
              <a:rPr lang="ko-KR" altLang="en-US" dirty="0" smtClean="0"/>
              <a:t>의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required : </a:t>
            </a:r>
            <a:r>
              <a:rPr lang="ko-KR" altLang="en-US" dirty="0" smtClean="0"/>
              <a:t>필수 입력 사항</a:t>
            </a:r>
            <a:endParaRPr lang="en-US" altLang="ko-KR" dirty="0" smtClean="0"/>
          </a:p>
          <a:p>
            <a:r>
              <a:rPr lang="en-US" altLang="ko-KR" dirty="0" smtClean="0"/>
              <a:t>- type : </a:t>
            </a:r>
            <a:r>
              <a:rPr lang="ko-KR" altLang="en-US" dirty="0" smtClean="0"/>
              <a:t>입력하는 데이터의 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기본은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생략가능하다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text : </a:t>
            </a:r>
            <a:r>
              <a:rPr lang="ko-KR" altLang="en-US" dirty="0" smtClean="0"/>
              <a:t>글자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radio :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들과 셋트로 동작을 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한 개만 선택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checkbox : </a:t>
            </a:r>
            <a:r>
              <a:rPr lang="ko-KR" altLang="en-US" dirty="0" smtClean="0"/>
              <a:t>개별 선택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hidden : </a:t>
            </a:r>
            <a:r>
              <a:rPr lang="ko-KR" altLang="en-US" dirty="0" smtClean="0"/>
              <a:t>사용자에게는 안보여 주고 데이터는 넘어간다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file : </a:t>
            </a:r>
            <a:r>
              <a:rPr lang="ko-KR" altLang="en-US" dirty="0" smtClean="0"/>
              <a:t>파일 선택해서 넣어 줄 수 있도록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password : </a:t>
            </a:r>
            <a:r>
              <a:rPr lang="ko-KR" altLang="en-US" dirty="0" smtClean="0"/>
              <a:t>입력한 데이터를 보여 주지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- pattern : regExp – </a:t>
            </a:r>
            <a:r>
              <a:rPr lang="ko-KR" altLang="en-US" dirty="0"/>
              <a:t>정규 표현식을 이용한 데이터 유효성 검사</a:t>
            </a:r>
            <a:endParaRPr lang="en-US" altLang="ko-KR" dirty="0"/>
          </a:p>
          <a:p>
            <a:r>
              <a:rPr lang="en-US" altLang="ko-KR" dirty="0" smtClean="0"/>
              <a:t>- title : </a:t>
            </a:r>
            <a:r>
              <a:rPr lang="ko-KR" altLang="en-US" dirty="0" smtClean="0"/>
              <a:t>마우스가 위에 올라왔을 때 보여주는 말풍선 도움말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데이터가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과 다를 때도 보여주는 메시지로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15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받기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- request.getParameter(“name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”) – </a:t>
            </a:r>
            <a:r>
              <a:rPr lang="ko-KR" altLang="en-US" dirty="0" smtClean="0"/>
              <a:t>하나의 데이터를 문자열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으로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request.getParameterValues(“name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”) – </a:t>
            </a:r>
            <a:r>
              <a:rPr lang="ko-KR" altLang="en-US" dirty="0" smtClean="0"/>
              <a:t>여러 개의 데이터를 문자열의 배열</a:t>
            </a:r>
            <a:r>
              <a:rPr lang="en-US" altLang="ko-KR" dirty="0" smtClean="0"/>
              <a:t>(String[])</a:t>
            </a:r>
            <a:r>
              <a:rPr lang="ko-KR" altLang="en-US" dirty="0" smtClean="0"/>
              <a:t>로 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* JSP EL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데이터를 표시할 때만 사용하는 객체</a:t>
            </a:r>
            <a:endParaRPr lang="en-US" altLang="ko-KR" dirty="0" smtClean="0"/>
          </a:p>
          <a:p>
            <a:r>
              <a:rPr lang="en-US" altLang="ko-KR" dirty="0" smtClean="0"/>
              <a:t>- application, session, </a:t>
            </a:r>
            <a:r>
              <a:rPr lang="en-US" altLang="ko-KR" dirty="0" smtClean="0">
                <a:solidFill>
                  <a:srgbClr val="FF0000"/>
                </a:solidFill>
              </a:rPr>
              <a:t>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안에 저장해 놓은 데이터를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${ </a:t>
            </a:r>
            <a:r>
              <a:rPr lang="ko-KR" altLang="en-US" dirty="0" smtClean="0"/>
              <a:t>저장해 놓은 데이터 이름 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넘어오는 데이터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param</a:t>
            </a:r>
            <a:endParaRPr lang="en-US" altLang="ko-KR" dirty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넘어오는데이터이름</a:t>
            </a:r>
            <a:endParaRPr lang="en-US" altLang="ko-KR" dirty="0" smtClean="0"/>
          </a:p>
          <a:p>
            <a:r>
              <a:rPr lang="en-US" altLang="ko-KR" dirty="0" smtClean="0"/>
              <a:t>${</a:t>
            </a:r>
            <a:r>
              <a:rPr lang="en-US" altLang="ko-KR" dirty="0" err="1" smtClean="0"/>
              <a:t>param.title</a:t>
            </a:r>
            <a:r>
              <a:rPr lang="en-US" altLang="ko-KR" dirty="0" smtClean="0"/>
              <a:t>} – </a:t>
            </a:r>
            <a:r>
              <a:rPr lang="ko-KR" altLang="en-US" dirty="0" smtClean="0"/>
              <a:t>넘어 오는 데이터 중에서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이라는 이름의 데이터를 출력해라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6806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668</TotalTime>
  <Words>617</Words>
  <Application>Microsoft Office PowerPoint</Application>
  <PresentationFormat>와이드스크린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서버프로그래밍</vt:lpstr>
      <vt:lpstr>데이터의 전달</vt:lpstr>
      <vt:lpstr>서버에 데이터를 넘기는 방법 1. url?</vt:lpstr>
      <vt:lpstr>서버에 데이터를 넘기는 방법 2. form</vt:lpstr>
      <vt:lpstr>서버에 데이터를 넘기는 방법 2. form</vt:lpstr>
      <vt:lpstr>데이터 입력 태그에 데이터 넣는 방법</vt:lpstr>
      <vt:lpstr>input tag의 속성</vt:lpstr>
      <vt:lpstr>input tag의 속성</vt:lpstr>
      <vt:lpstr>데이터 받기 JSP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48</cp:revision>
  <dcterms:created xsi:type="dcterms:W3CDTF">2021-07-27T05:09:08Z</dcterms:created>
  <dcterms:modified xsi:type="dcterms:W3CDTF">2021-07-28T08:27:36Z</dcterms:modified>
</cp:coreProperties>
</file>