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7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3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0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5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5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3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29E13A-F711-426B-94B7-821B4D80D73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4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7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29E13A-F711-426B-94B7-821B4D80D733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1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서버프로그래밍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172" y="4392507"/>
            <a:ext cx="6400800" cy="1947333"/>
          </a:xfrm>
        </p:spPr>
        <p:txBody>
          <a:bodyPr/>
          <a:lstStyle/>
          <a:p>
            <a:r>
              <a:rPr lang="en-US" altLang="ko-KR" dirty="0" smtClean="0"/>
              <a:t>JSP &amp; Servlet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0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 처리나 조건 사용하기</a:t>
            </a:r>
            <a:r>
              <a:rPr lang="en-US" altLang="ko-KR" dirty="0" smtClean="0"/>
              <a:t>(JSTL)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JSTL – Java Server Page Standard Tag Library -&gt;  HTML tag</a:t>
            </a:r>
            <a:r>
              <a:rPr lang="ko-KR" altLang="en-US" dirty="0" smtClean="0"/>
              <a:t>에서는 반복이나 조건에 해당되는 태그가 존재하지 않는다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그래서 자바프로그램을 작성해야만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자바프로그램을 태그형식으로 지원해 주는 라이브러리</a:t>
            </a:r>
            <a:r>
              <a:rPr lang="en-US" altLang="ko-KR" dirty="0" smtClean="0"/>
              <a:t>. -&gt; jstl.jar</a:t>
            </a:r>
          </a:p>
          <a:p>
            <a:endParaRPr lang="en-US" altLang="ko-KR" dirty="0"/>
          </a:p>
          <a:p>
            <a:r>
              <a:rPr lang="it-IT" altLang="ko-KR" dirty="0"/>
              <a:t>&lt;%@ taglib prefix=</a:t>
            </a:r>
            <a:r>
              <a:rPr lang="it-IT" altLang="ko-KR" i="1" dirty="0"/>
              <a:t>"c" uri="http://java.sun.com/jsp/jstl/core" </a:t>
            </a:r>
            <a:r>
              <a:rPr lang="it-IT" altLang="ko-KR" i="1" dirty="0" smtClean="0"/>
              <a:t>%&gt;</a:t>
            </a:r>
          </a:p>
          <a:p>
            <a:endParaRPr lang="it-IT" altLang="ko-KR" i="1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 test=</a:t>
            </a:r>
            <a:r>
              <a:rPr lang="en-US" altLang="ko-KR" i="1" dirty="0"/>
              <a:t>"${</a:t>
            </a:r>
            <a:r>
              <a:rPr lang="en-US" altLang="ko-KR" b="1" i="1" dirty="0"/>
              <a:t>empty list </a:t>
            </a:r>
            <a:r>
              <a:rPr lang="en-US" altLang="ko-KR" b="1" i="1" dirty="0" smtClean="0"/>
              <a:t>}"&gt; ~~ &lt;/</a:t>
            </a:r>
            <a:r>
              <a:rPr lang="en-US" altLang="ko-KR" b="1" i="1" dirty="0" err="1" smtClean="0"/>
              <a:t>c:if</a:t>
            </a:r>
            <a:r>
              <a:rPr lang="en-US" altLang="ko-KR" b="1" i="1" dirty="0" smtClean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 items=</a:t>
            </a:r>
            <a:r>
              <a:rPr lang="en-US" altLang="ko-KR" i="1" dirty="0"/>
              <a:t>"${list }" </a:t>
            </a:r>
            <a:r>
              <a:rPr lang="en-US" altLang="ko-KR" i="1" dirty="0" err="1"/>
              <a:t>var</a:t>
            </a:r>
            <a:r>
              <a:rPr lang="en-US" altLang="ko-KR" i="1" dirty="0"/>
              <a:t>="</a:t>
            </a:r>
            <a:r>
              <a:rPr lang="en-US" altLang="ko-KR" i="1" dirty="0" err="1"/>
              <a:t>vo</a:t>
            </a:r>
            <a:r>
              <a:rPr lang="en-US" altLang="ko-KR" i="1" dirty="0" smtClean="0"/>
              <a:t>"&gt;~~&lt;/</a:t>
            </a:r>
            <a:r>
              <a:rPr lang="en-US" altLang="ko-KR" i="1" dirty="0" err="1" smtClean="0"/>
              <a:t>c:forEach</a:t>
            </a:r>
            <a:r>
              <a:rPr lang="en-US" altLang="ko-KR" i="1" dirty="0" smtClean="0"/>
              <a:t>&gt;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4642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 줄 단위의 클릭 이벤트 페이지 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&lt;table&gt;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 oncliock=“location.href=‘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URL’” class=“dataRow”&gt;~~~~&lt;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smtClean="0"/>
              <a:t>Style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(class=“dataRow”) – head </a:t>
            </a:r>
            <a:r>
              <a:rPr lang="ko-KR" altLang="en-US" dirty="0" smtClean="0"/>
              <a:t>태그 부분에 지정</a:t>
            </a:r>
            <a:endParaRPr lang="en-US" altLang="ko-KR" dirty="0" smtClean="0"/>
          </a:p>
          <a:p>
            <a:r>
              <a:rPr lang="en-US" altLang="ko-KR" dirty="0"/>
              <a:t>&lt;style type=</a:t>
            </a:r>
            <a:r>
              <a:rPr lang="en-US" altLang="ko-KR" i="1" dirty="0"/>
              <a:t>"text/</a:t>
            </a:r>
            <a:r>
              <a:rPr lang="en-US" altLang="ko-KR" i="1" dirty="0" err="1"/>
              <a:t>css</a:t>
            </a:r>
            <a:r>
              <a:rPr lang="en-US" altLang="ko-KR" i="1" dirty="0"/>
              <a:t>"&gt;</a:t>
            </a:r>
          </a:p>
          <a:p>
            <a:r>
              <a:rPr lang="en-US" altLang="ko-KR" i="1" dirty="0"/>
              <a:t>.dataRow:hover {</a:t>
            </a:r>
          </a:p>
          <a:p>
            <a:r>
              <a:rPr lang="en-US" altLang="ko-KR" dirty="0"/>
              <a:t>/* </a:t>
            </a:r>
            <a:r>
              <a:rPr lang="ko-KR" altLang="en-US"/>
              <a:t>데이터 </a:t>
            </a:r>
            <a:r>
              <a:rPr lang="ko-KR" altLang="en-US" smtClean="0"/>
              <a:t>한 줄에 </a:t>
            </a:r>
            <a:r>
              <a:rPr lang="ko-KR" altLang="en-US" dirty="0"/>
              <a:t>대해서 마우스가 올라 갔을 때의 스타일 지정</a:t>
            </a:r>
            <a:r>
              <a:rPr lang="en-US" altLang="ko-KR" dirty="0"/>
              <a:t>. .dataRow - . class</a:t>
            </a:r>
            <a:r>
              <a:rPr lang="ko-KR" altLang="en-US" dirty="0"/>
              <a:t>를 의미 </a:t>
            </a:r>
            <a:r>
              <a:rPr lang="en-US" altLang="ko-KR" dirty="0"/>
              <a:t>class=</a:t>
            </a:r>
            <a:r>
              <a:rPr lang="en-US" altLang="ko-KR" dirty="0" err="1"/>
              <a:t>dataRow</a:t>
            </a:r>
            <a:r>
              <a:rPr lang="ko-KR" altLang="en-US" dirty="0"/>
              <a:t>라고 작성한 것에 대한 내용*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background: </a:t>
            </a:r>
            <a:r>
              <a:rPr lang="en-US" altLang="ko-KR" i="1" dirty="0"/>
              <a:t>#eee;</a:t>
            </a:r>
          </a:p>
          <a:p>
            <a:r>
              <a:rPr lang="en-US" altLang="ko-KR" dirty="0"/>
              <a:t>cursor: </a:t>
            </a:r>
            <a:r>
              <a:rPr lang="en-US" altLang="ko-KR" i="1" dirty="0"/>
              <a:t>pointer;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&lt;/style&gt;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20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에서의 한글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// </a:t>
            </a:r>
            <a:r>
              <a:rPr lang="ko-KR" altLang="en-US" dirty="0" smtClean="0"/>
              <a:t>한글 처리 </a:t>
            </a:r>
            <a:r>
              <a:rPr lang="en-US" altLang="ko-KR" dirty="0"/>
              <a:t>- </a:t>
            </a:r>
            <a:r>
              <a:rPr lang="ko-KR" altLang="en-US" dirty="0"/>
              <a:t>전달받는 데이터의 </a:t>
            </a:r>
            <a:r>
              <a:rPr lang="ko-KR" altLang="en-US" dirty="0" smtClean="0"/>
              <a:t>한글 처리</a:t>
            </a:r>
            <a:endParaRPr lang="ko-KR" altLang="en-US" dirty="0"/>
          </a:p>
          <a:p>
            <a:r>
              <a:rPr lang="en-US" altLang="ko-KR" dirty="0"/>
              <a:t>request.setCharacterEncoding("utf-8");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84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와 자바를 연결해 보기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87485" y="2796978"/>
            <a:ext cx="1753986" cy="114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29690" y="2796978"/>
            <a:ext cx="1753986" cy="114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ExecuteService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705893" y="2796978"/>
            <a:ext cx="1753986" cy="114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2671" y="2693652"/>
            <a:ext cx="573577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2713" y="4047460"/>
            <a:ext cx="412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/board/</a:t>
            </a:r>
            <a:r>
              <a:rPr lang="en-US" altLang="ko-KR" dirty="0" err="1" smtClean="0"/>
              <a:t>list.jsp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요청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메뉴 입력</a:t>
            </a:r>
            <a:endParaRPr lang="en-US" altLang="ko-KR" dirty="0" smtClean="0"/>
          </a:p>
          <a:p>
            <a:r>
              <a:rPr lang="ko-KR" altLang="en-US" dirty="0" smtClean="0"/>
              <a:t>실행 선택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3566160" y="3062984"/>
            <a:ext cx="1122218" cy="42836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08465" y="1880172"/>
            <a:ext cx="2255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실행 객체 생성 전달</a:t>
            </a:r>
            <a:endParaRPr lang="en-US" altLang="ko-KR" dirty="0" smtClean="0"/>
          </a:p>
          <a:p>
            <a:r>
              <a:rPr lang="ko-KR" altLang="en-US" dirty="0" smtClean="0"/>
              <a:t>데이터 전달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execute(Service, data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417421" y="4559276"/>
            <a:ext cx="1753986" cy="114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 rot="1646549">
            <a:off x="5472570" y="4126632"/>
            <a:ext cx="896587" cy="42836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 rot="18057641">
            <a:off x="7843168" y="4037522"/>
            <a:ext cx="641671" cy="42836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3965171" y="4637016"/>
            <a:ext cx="33251" cy="14063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88720" y="513285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현재 작성하는 부분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127269" y="5195074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 작성하는 부분</a:t>
            </a:r>
            <a:endParaRPr lang="en-US" altLang="ko-KR" dirty="0" smtClean="0"/>
          </a:p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붙여넣기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4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준비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오라클 </a:t>
            </a:r>
            <a:r>
              <a:rPr lang="en-US" altLang="ko-KR" dirty="0" smtClean="0"/>
              <a:t>11g XE -&gt; </a:t>
            </a:r>
            <a:r>
              <a:rPr lang="ko-KR" altLang="en-US" dirty="0" smtClean="0"/>
              <a:t>카페나 유튜브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</a:t>
            </a:r>
            <a:endParaRPr lang="en-US" altLang="ko-KR" dirty="0" smtClean="0"/>
          </a:p>
          <a:p>
            <a:r>
              <a:rPr lang="en-US" altLang="ko-KR" dirty="0" smtClean="0"/>
              <a:t>2. JAVA, Eclipse, Tomcat</a:t>
            </a:r>
          </a:p>
          <a:p>
            <a:r>
              <a:rPr lang="en-US" altLang="ko-KR" dirty="0" smtClean="0"/>
              <a:t>3. webjjang.com JAVA Project </a:t>
            </a:r>
            <a:r>
              <a:rPr lang="ko-KR" altLang="en-US" dirty="0" smtClean="0"/>
              <a:t>소스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카페</a:t>
            </a:r>
            <a:endParaRPr lang="en-US" altLang="ko-KR" dirty="0" smtClean="0"/>
          </a:p>
          <a:p>
            <a:r>
              <a:rPr lang="en-US" altLang="ko-KR" dirty="0" smtClean="0"/>
              <a:t>4. Dynamic Web Project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오라클 드라이버</a:t>
            </a:r>
            <a:r>
              <a:rPr lang="en-US" altLang="ko-KR" dirty="0" smtClean="0"/>
              <a:t>(ojdbc6.jar) –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</a:t>
            </a:r>
            <a:r>
              <a:rPr lang="en-US" altLang="ko-KR" dirty="0" err="1" smtClean="0"/>
              <a:t>webapps</a:t>
            </a:r>
            <a:r>
              <a:rPr lang="en-US" altLang="ko-KR" dirty="0" smtClean="0"/>
              <a:t>/WEB-INF/lib </a:t>
            </a:r>
            <a:r>
              <a:rPr lang="ko-KR" altLang="en-US" dirty="0" smtClean="0"/>
              <a:t>폴더에 넣는다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22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Workspace -&gt; JSP Workspace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473" y="1846263"/>
            <a:ext cx="7423379" cy="402272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1751006">
            <a:off x="4513811" y="3042459"/>
            <a:ext cx="2610197" cy="872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복사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048299" y="2568633"/>
            <a:ext cx="598516" cy="4156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5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이클립스에서 새로 고침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481" y="1887826"/>
            <a:ext cx="2793559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9260" y="241900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새로 고침 </a:t>
            </a:r>
            <a:r>
              <a:rPr lang="en-US" altLang="ko-KR" dirty="0" smtClean="0"/>
              <a:t>(F5)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18662" y="2094807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필요 없는 객체 지운다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33715" y="2467710"/>
            <a:ext cx="5122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Controller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com.webjjang.util.io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Out </a:t>
            </a:r>
            <a:r>
              <a:rPr lang="ko-KR" altLang="en-US" dirty="0" smtClean="0"/>
              <a:t>클래스는 제외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콘솔로 데이터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8648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로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소스 자바 부분에 </a:t>
            </a:r>
            <a:r>
              <a:rPr lang="en-US" altLang="ko-KR" dirty="0" smtClean="0"/>
              <a:t>Controller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를 실행할 때는 소스를 작성한다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ExecuteService.execute(</a:t>
            </a:r>
            <a:r>
              <a:rPr lang="ko-KR" altLang="en-US" dirty="0" smtClean="0"/>
              <a:t>실행할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객체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넘어갈 데이터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Class.forName(“com.webjjang.util.db.DBInfo”); // </a:t>
            </a:r>
            <a:r>
              <a:rPr lang="ko-KR" altLang="en-US" dirty="0" smtClean="0"/>
              <a:t>한번만</a:t>
            </a:r>
            <a:endParaRPr lang="en-US" altLang="ko-KR" dirty="0"/>
          </a:p>
          <a:p>
            <a:r>
              <a:rPr lang="en-US" altLang="ko-KR" dirty="0" smtClean="0"/>
              <a:t>request.setAttribute(“list”, ExecuteService.execute(new BoardListService, null));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23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실행할 서버 </a:t>
            </a:r>
            <a:r>
              <a:rPr lang="ko-KR" altLang="en-US" dirty="0" err="1" smtClean="0"/>
              <a:t>셋팅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113"/>
            <a:ext cx="5600700" cy="3390900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9898" y="2980299"/>
            <a:ext cx="66103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8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오라클 드라이버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ojdbc6.jar – </a:t>
            </a:r>
            <a:r>
              <a:rPr lang="ko-KR" altLang="en-US" dirty="0" smtClean="0"/>
              <a:t>오라클 설치 폴더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/lib/ojdbc6.jar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</a:t>
            </a:r>
            <a:r>
              <a:rPr lang="en-US" altLang="ko-KR" dirty="0" err="1" smtClean="0"/>
              <a:t>webapps</a:t>
            </a:r>
            <a:r>
              <a:rPr lang="en-US" altLang="ko-KR" dirty="0" smtClean="0"/>
              <a:t>/WEB-INF/list </a:t>
            </a:r>
            <a:r>
              <a:rPr lang="ko-KR" altLang="en-US" dirty="0" smtClean="0"/>
              <a:t>폴더에 붙여 넣기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자동으로 라이브러리 등록해 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58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서버의 시작과 동시에 처리되는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 Servlet </a:t>
            </a:r>
            <a:r>
              <a:rPr lang="ko-KR" altLang="en-US" dirty="0" smtClean="0"/>
              <a:t>클래스 만들기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클래스 위에 웹 정보 </a:t>
            </a:r>
            <a:r>
              <a:rPr lang="ko-KR" altLang="en-US" dirty="0" err="1" smtClean="0"/>
              <a:t>셋팅</a:t>
            </a:r>
            <a:endParaRPr lang="en-US" altLang="ko-KR" dirty="0" smtClean="0"/>
          </a:p>
          <a:p>
            <a:r>
              <a:rPr lang="en-US" altLang="ko-KR" dirty="0"/>
              <a:t>@</a:t>
            </a:r>
            <a:r>
              <a:rPr lang="en-US" altLang="ko-KR" dirty="0" err="1"/>
              <a:t>WebServlet</a:t>
            </a:r>
            <a:r>
              <a:rPr lang="en-US" altLang="ko-KR" dirty="0"/>
              <a:t>(value = "/Init", loadOnStartup = 1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@WebServlet() -&gt; </a:t>
            </a:r>
            <a:r>
              <a:rPr lang="ko-KR" altLang="en-US" dirty="0"/>
              <a:t>웹정보를 설정 </a:t>
            </a:r>
            <a:r>
              <a:rPr lang="ko-KR" altLang="en-US" dirty="0" smtClean="0"/>
              <a:t>어노테이션</a:t>
            </a:r>
            <a:endParaRPr lang="en-US" altLang="ko-KR" dirty="0" smtClean="0"/>
          </a:p>
          <a:p>
            <a:r>
              <a:rPr lang="en-US" altLang="ko-KR" dirty="0" smtClean="0"/>
              <a:t>- value </a:t>
            </a:r>
            <a:r>
              <a:rPr lang="en-US" altLang="ko-KR" dirty="0"/>
              <a:t>= </a:t>
            </a:r>
            <a:r>
              <a:rPr lang="ko-KR" altLang="en-US" dirty="0"/>
              <a:t>접근 </a:t>
            </a:r>
            <a:r>
              <a:rPr lang="en-US" altLang="ko-KR" dirty="0" err="1"/>
              <a:t>url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- loadOnStartup </a:t>
            </a:r>
            <a:r>
              <a:rPr lang="en-US" altLang="ko-KR" dirty="0"/>
              <a:t>= </a:t>
            </a:r>
            <a:r>
              <a:rPr lang="ko-KR" altLang="en-US" dirty="0"/>
              <a:t>서버의 시작과 함께 </a:t>
            </a:r>
            <a:r>
              <a:rPr lang="ko-KR" altLang="en-US" dirty="0" smtClean="0"/>
              <a:t>로드되는 </a:t>
            </a:r>
            <a:r>
              <a:rPr lang="ko-KR" altLang="en-US" dirty="0"/>
              <a:t>순서 </a:t>
            </a:r>
            <a:r>
              <a:rPr lang="ko-KR" altLang="en-US" dirty="0" smtClean="0"/>
              <a:t>번호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항목이 없으면 자동실행 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클래스가 맨 처음 불려질 때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21694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918</TotalTime>
  <Words>431</Words>
  <Application>Microsoft Office PowerPoint</Application>
  <PresentationFormat>와이드스크린</PresentationFormat>
  <Paragraphs>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Calibri</vt:lpstr>
      <vt:lpstr>Calibri Light</vt:lpstr>
      <vt:lpstr>추억</vt:lpstr>
      <vt:lpstr>서버프로그래밍</vt:lpstr>
      <vt:lpstr>JSP와 자바를 연결해 보기</vt:lpstr>
      <vt:lpstr>준비 사항</vt:lpstr>
      <vt:lpstr>JAVA Workspace -&gt; JSP Workspace</vt:lpstr>
      <vt:lpstr>이클립스에서 새로 고침</vt:lpstr>
      <vt:lpstr>JSP 에서 Service로 연결</vt:lpstr>
      <vt:lpstr>실행할 서버 셋팅</vt:lpstr>
      <vt:lpstr>오라클 드라이버 준비</vt:lpstr>
      <vt:lpstr>서버의 시작과 동시에 처리되는 init()</vt:lpstr>
      <vt:lpstr>반복 처리나 조건 사용하기(JSTL)</vt:lpstr>
      <vt:lpstr>한 줄 단위의 클릭 이벤트 페이지 이동</vt:lpstr>
      <vt:lpstr>JSP에서의 한글 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서버프로그래밍</dc:title>
  <dc:creator>EZEN</dc:creator>
  <cp:lastModifiedBy>EZEN</cp:lastModifiedBy>
  <cp:revision>76</cp:revision>
  <dcterms:created xsi:type="dcterms:W3CDTF">2021-07-27T05:09:08Z</dcterms:created>
  <dcterms:modified xsi:type="dcterms:W3CDTF">2021-07-29T07:36:52Z</dcterms:modified>
</cp:coreProperties>
</file>