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59" r:id="rId9"/>
    <p:sldId id="266" r:id="rId10"/>
    <p:sldId id="267" r:id="rId11"/>
    <p:sldId id="268" r:id="rId12"/>
    <p:sldId id="260" r:id="rId13"/>
    <p:sldId id="261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aver?docId=1168097&amp;cid=40942&amp;categoryId=328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aver?docId=1179641&amp;cid=40942&amp;categoryId=3285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 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&lt;!--  </a:t>
            </a:r>
            <a:r>
              <a:rPr lang="en-US" altLang="ko-KR" u="sng" dirty="0"/>
              <a:t>onclick(</a:t>
            </a:r>
            <a:r>
              <a:rPr lang="ko-KR" altLang="en-US" u="sng" dirty="0"/>
              <a:t>이벤트 </a:t>
            </a:r>
            <a:r>
              <a:rPr lang="ko-KR" altLang="en-US" u="sng" dirty="0" err="1"/>
              <a:t>핸들러</a:t>
            </a:r>
            <a:r>
              <a:rPr lang="ko-KR" altLang="en-US" u="sng" dirty="0"/>
              <a:t> </a:t>
            </a:r>
            <a:r>
              <a:rPr lang="en-US" altLang="ko-KR" u="sng" dirty="0"/>
              <a:t>: </a:t>
            </a:r>
            <a:r>
              <a:rPr lang="ko-KR" altLang="en-US" u="sng" dirty="0" err="1"/>
              <a:t>클릭이벤트</a:t>
            </a:r>
            <a:r>
              <a:rPr lang="en-US" altLang="ko-KR" u="sng" dirty="0"/>
              <a:t>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a tag</a:t>
            </a:r>
            <a:r>
              <a:rPr lang="ko-KR" altLang="en-US" dirty="0"/>
              <a:t>에서 </a:t>
            </a:r>
            <a:r>
              <a:rPr lang="en-US" altLang="ko-KR" dirty="0"/>
              <a:t>return true </a:t>
            </a:r>
            <a:r>
              <a:rPr lang="ko-KR" altLang="en-US" dirty="0"/>
              <a:t>가 나오면 넘어간다</a:t>
            </a:r>
            <a:r>
              <a:rPr lang="en-US" altLang="ko-KR" dirty="0"/>
              <a:t>. return false</a:t>
            </a:r>
            <a:r>
              <a:rPr lang="ko-KR" altLang="en-US" dirty="0"/>
              <a:t>가 나오면 넘어가는 것을 취소시킨다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confirm('</a:t>
            </a:r>
            <a:r>
              <a:rPr lang="ko-KR" altLang="en-US" dirty="0"/>
              <a:t>정말 </a:t>
            </a:r>
            <a:r>
              <a:rPr lang="ko-KR" altLang="en-US" dirty="0" err="1" smtClean="0"/>
              <a:t>삭제하시습니까</a:t>
            </a:r>
            <a:r>
              <a:rPr lang="en-US" altLang="ko-KR" dirty="0"/>
              <a:t>?') - () </a:t>
            </a:r>
            <a:r>
              <a:rPr lang="ko-KR" altLang="en-US" dirty="0"/>
              <a:t>안에 문구를 보여주면서 확인이나 취소를 선택하게하는 창을 열어주는 함수</a:t>
            </a:r>
            <a:r>
              <a:rPr lang="en-US" altLang="ko-KR" dirty="0"/>
              <a:t>. </a:t>
            </a:r>
            <a:r>
              <a:rPr lang="ko-KR" altLang="en-US" dirty="0"/>
              <a:t>확인</a:t>
            </a:r>
            <a:r>
              <a:rPr lang="en-US" altLang="ko-KR" dirty="0"/>
              <a:t>:true, </a:t>
            </a:r>
            <a:r>
              <a:rPr lang="ko-KR" altLang="en-US" dirty="0"/>
              <a:t>취소</a:t>
            </a:r>
            <a:r>
              <a:rPr lang="en-US" altLang="ko-KR" dirty="0"/>
              <a:t>:false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en-US" altLang="ko-KR" i="1" dirty="0" err="1"/>
              <a:t>delete.jsp?no</a:t>
            </a:r>
            <a:r>
              <a:rPr lang="en-US" altLang="ko-KR" i="1" dirty="0"/>
              <a:t>=${vo.no }" onclick="return confirm('</a:t>
            </a:r>
            <a:r>
              <a:rPr lang="ko-KR" altLang="en-US" i="1" dirty="0"/>
              <a:t>정말 </a:t>
            </a:r>
            <a:r>
              <a:rPr lang="ko-KR" altLang="en-US" i="1" dirty="0" smtClean="0"/>
              <a:t>삭제하시겠습</a:t>
            </a:r>
            <a:r>
              <a:rPr lang="ko-KR" altLang="en-US" i="1" dirty="0"/>
              <a:t>니</a:t>
            </a:r>
            <a:r>
              <a:rPr lang="ko-KR" altLang="en-US" i="1" dirty="0" smtClean="0"/>
              <a:t>까</a:t>
            </a:r>
            <a:r>
              <a:rPr lang="en-US" altLang="ko-KR" i="1" dirty="0"/>
              <a:t>?')"&gt;&lt;button&gt;</a:t>
            </a:r>
            <a:r>
              <a:rPr lang="ko-KR" altLang="en-US" i="1" dirty="0"/>
              <a:t>삭제</a:t>
            </a:r>
            <a:r>
              <a:rPr lang="en-US" altLang="ko-KR" i="1" dirty="0"/>
              <a:t>&lt;/button&gt;&lt;/a&gt;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 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</a:t>
            </a:r>
            <a:r>
              <a:rPr lang="ko-KR" altLang="en-US" dirty="0" smtClean="0"/>
              <a:t>의 오류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오류가 난 줄 아래로 모든 처리가 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브라우저에서 </a:t>
            </a:r>
            <a:r>
              <a:rPr lang="en-US" altLang="ko-KR" dirty="0" smtClean="0"/>
              <a:t>F12</a:t>
            </a:r>
            <a:r>
              <a:rPr lang="ko-KR" altLang="en-US" dirty="0" smtClean="0"/>
              <a:t>를 누르면 코드 부분이 나타나는데 거기 상단에 빨간색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보인다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빨간색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를 클릭하면 </a:t>
            </a:r>
            <a:r>
              <a:rPr lang="en-US" altLang="ko-KR" dirty="0" smtClean="0"/>
              <a:t>console </a:t>
            </a:r>
            <a:r>
              <a:rPr lang="ko-KR" altLang="en-US" dirty="0" smtClean="0"/>
              <a:t>창에서 오류 난 내용을 알려준다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오류 링크 부분을 클릭하면 오류 난 소스의 위치로 이동해 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오류 수정을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location = “view.jsp” : view.jsp 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r>
              <a:rPr lang="en-US" altLang="ko-KR" dirty="0" smtClean="0"/>
              <a:t>history.back() : </a:t>
            </a:r>
            <a:r>
              <a:rPr lang="ko-KR" altLang="en-US" dirty="0" smtClean="0"/>
              <a:t>이전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7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 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(JS)</a:t>
            </a:r>
            <a:r>
              <a:rPr lang="ko-KR" altLang="en-US" dirty="0" smtClean="0"/>
              <a:t>을 시켜주는 웹라이브러리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JS</a:t>
            </a:r>
            <a:r>
              <a:rPr lang="ko-KR" altLang="en-US" dirty="0" smtClean="0"/>
              <a:t>부분이 복잡해서 쉽게 만들어 놓은 함수의 집합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브라우저를 개발한 회사가 다르다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생각하는 객체가 다른 게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회사마다 개발한 브라우저에 맞는 </a:t>
            </a:r>
            <a:r>
              <a:rPr lang="en-US" altLang="ko-KR" dirty="0" smtClean="0"/>
              <a:t>JS </a:t>
            </a:r>
            <a:r>
              <a:rPr lang="ko-KR" altLang="en-US" dirty="0" smtClean="0"/>
              <a:t>코드를 전부 작성해 놓는다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이미 작성한 라이브러리 사용 </a:t>
            </a:r>
            <a:r>
              <a:rPr lang="en-US" altLang="ko-KR" dirty="0" smtClean="0"/>
              <a:t>– jQuery : </a:t>
            </a:r>
            <a:r>
              <a:rPr lang="ko-KR" altLang="en-US" dirty="0" smtClean="0"/>
              <a:t>동작의 표준화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9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 BootStrap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JS</a:t>
            </a:r>
            <a:r>
              <a:rPr lang="ko-KR" altLang="en-US" dirty="0" smtClean="0"/>
              <a:t>를 브라우저마다 지정을 해 줘야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객체가 서로 다르므로 객체 안에 데이터를 저장하는 것이 실패하게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디자인의 표준화를 시키는 라이브러리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 많이 쓰는 라이브러리가 </a:t>
            </a:r>
            <a:r>
              <a:rPr lang="en-US" altLang="ko-KR" dirty="0" smtClean="0"/>
              <a:t>BootStrap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CDN </a:t>
            </a:r>
            <a:r>
              <a:rPr lang="ko-KR" altLang="en-US" dirty="0" smtClean="0"/>
              <a:t>등록 한다</a:t>
            </a:r>
            <a:r>
              <a:rPr lang="en-US" altLang="ko-KR" dirty="0" smtClean="0"/>
              <a:t>. (2021.07.30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&lt;meta name=</a:t>
            </a:r>
            <a:r>
              <a:rPr lang="en-US" altLang="ko-KR" i="1" dirty="0"/>
              <a:t>"viewport" content="width=device-width, initial-scale=1"&gt;</a:t>
            </a:r>
          </a:p>
          <a:p>
            <a:r>
              <a:rPr lang="en-US" altLang="ko-KR" dirty="0"/>
              <a:t>  &lt;link </a:t>
            </a:r>
            <a:r>
              <a:rPr lang="en-US" altLang="ko-KR" dirty="0" err="1"/>
              <a:t>rel</a:t>
            </a:r>
            <a:r>
              <a:rPr lang="en-US" altLang="ko-KR" dirty="0"/>
              <a:t>=</a:t>
            </a:r>
            <a:r>
              <a:rPr lang="en-US" altLang="ko-KR" i="1" dirty="0"/>
              <a:t>"stylesheet" </a:t>
            </a:r>
            <a:r>
              <a:rPr lang="en-US" altLang="ko-KR" i="1" dirty="0" err="1"/>
              <a:t>href</a:t>
            </a:r>
            <a:r>
              <a:rPr lang="en-US" altLang="ko-KR" i="1" dirty="0"/>
              <a:t>="https://maxcdn.bootstrapcdn.com/bootstrap/3.4.1/</a:t>
            </a:r>
            <a:r>
              <a:rPr lang="en-US" altLang="ko-KR" i="1" dirty="0" err="1"/>
              <a:t>css</a:t>
            </a:r>
            <a:r>
              <a:rPr lang="en-US" altLang="ko-KR" i="1" dirty="0"/>
              <a:t>/bootstrap.min.css"&gt;</a:t>
            </a:r>
          </a:p>
          <a:p>
            <a:r>
              <a:rPr lang="en-US" altLang="ko-KR" dirty="0"/>
              <a:t>  &lt;script src=</a:t>
            </a:r>
            <a:r>
              <a:rPr lang="en-US" altLang="ko-KR" i="1" dirty="0"/>
              <a:t>"https://ajax.googleapis.com/ajax/libs/</a:t>
            </a:r>
            <a:r>
              <a:rPr lang="en-US" altLang="ko-KR" i="1" dirty="0" err="1"/>
              <a:t>jquery</a:t>
            </a:r>
            <a:r>
              <a:rPr lang="en-US" altLang="ko-KR" i="1" dirty="0"/>
              <a:t>/3.5.1/jquery.min.js"&gt;&lt;/script&gt;</a:t>
            </a:r>
          </a:p>
          <a:p>
            <a:r>
              <a:rPr lang="en-US" altLang="ko-KR" dirty="0"/>
              <a:t>  &lt;script src=</a:t>
            </a:r>
            <a:r>
              <a:rPr lang="en-US" altLang="ko-KR" i="1" dirty="0"/>
              <a:t>"https://maxcdn.bootstrapcdn.com/bootstrap/3.4.1/</a:t>
            </a:r>
            <a:r>
              <a:rPr lang="en-US" altLang="ko-KR" i="1" dirty="0" err="1"/>
              <a:t>js</a:t>
            </a:r>
            <a:r>
              <a:rPr lang="en-US" altLang="ko-KR" i="1" dirty="0"/>
              <a:t>/bootstrap.min.js"&gt;&lt;/script&gt;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8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 BootStrap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class</a:t>
            </a:r>
            <a:r>
              <a:rPr lang="ko-KR" altLang="en-US" dirty="0" smtClean="0"/>
              <a:t>로 디자인을 만드는 방법 </a:t>
            </a:r>
            <a:r>
              <a:rPr lang="en-US" altLang="ko-KR" dirty="0" smtClean="0"/>
              <a:t>-&gt;  tag </a:t>
            </a:r>
            <a:r>
              <a:rPr lang="ko-KR" altLang="en-US" dirty="0" smtClean="0"/>
              <a:t>안에 클래스를 바꾸면 디자인도 바뀐다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bady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container </a:t>
            </a:r>
            <a:r>
              <a:rPr lang="ko-KR" altLang="en-US" dirty="0" smtClean="0"/>
              <a:t>라는 클래스를 만들고 물건을 담는 형식으로 만들 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예외도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6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– Dynamic Web Project : project0730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라이브러리와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소스 복사 붙여 넣기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list.jsp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서버와 함께 실행하는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을 작성한다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복붙이 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확인 부탁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가져와서 확인하기 </a:t>
            </a:r>
            <a:r>
              <a:rPr lang="en-US" altLang="ko-KR" dirty="0" smtClean="0"/>
              <a:t>– BoardListService </a:t>
            </a:r>
            <a:r>
              <a:rPr lang="ko-KR" altLang="en-US" dirty="0" smtClean="0"/>
              <a:t>클래스를 생성하고 </a:t>
            </a:r>
            <a:r>
              <a:rPr lang="en-US" altLang="ko-KR" dirty="0" smtClean="0"/>
              <a:t>ExecuteServiece</a:t>
            </a:r>
            <a:r>
              <a:rPr lang="ko-KR" altLang="en-US" dirty="0" smtClean="0"/>
              <a:t>로 실행한다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가져온 데이터를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서버 만들기와 설정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서버 시작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브라우저 확인 </a:t>
            </a:r>
            <a:r>
              <a:rPr lang="en-US" altLang="ko-KR" dirty="0" smtClean="0"/>
              <a:t>(localhost/board/</a:t>
            </a:r>
            <a:r>
              <a:rPr lang="en-US" altLang="ko-KR" dirty="0" err="1" smtClean="0"/>
              <a:t>list.jsp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655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8. BootStrap </a:t>
            </a:r>
            <a:r>
              <a:rPr lang="ko-KR" altLang="en-US" dirty="0" smtClean="0"/>
              <a:t>라이브러리 등록</a:t>
            </a:r>
            <a:endParaRPr lang="en-US" altLang="ko-KR" dirty="0" smtClean="0"/>
          </a:p>
          <a:p>
            <a:r>
              <a:rPr lang="en-US" altLang="ko-KR" dirty="0" smtClean="0"/>
              <a:t>9. JSTL Core </a:t>
            </a:r>
            <a:r>
              <a:rPr lang="ko-KR" altLang="en-US" dirty="0" smtClean="0"/>
              <a:t>태그 등록 </a:t>
            </a:r>
            <a:r>
              <a:rPr lang="en-US" altLang="ko-KR" dirty="0" smtClean="0"/>
              <a:t>– if, forEach </a:t>
            </a:r>
            <a:r>
              <a:rPr lang="ko-KR" altLang="en-US" dirty="0" smtClean="0"/>
              <a:t>태그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10. &lt;c:if&gt;, &lt;c:forEach&gt;</a:t>
            </a:r>
            <a:r>
              <a:rPr lang="ko-KR" altLang="en-US" dirty="0"/>
              <a:t> </a:t>
            </a:r>
            <a:r>
              <a:rPr lang="ko-KR" altLang="en-US" dirty="0" smtClean="0"/>
              <a:t>태그를 사용하여 데이터 표시</a:t>
            </a:r>
            <a:endParaRPr lang="en-US" altLang="ko-KR" dirty="0"/>
          </a:p>
          <a:p>
            <a:pPr lvl="1"/>
            <a:r>
              <a:rPr lang="ko-KR" altLang="en-US" dirty="0" smtClean="0"/>
              <a:t>데이터를 쉽게 찾기 위해서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속성으로 설정해 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11. </a:t>
            </a:r>
            <a:r>
              <a:rPr lang="ko-KR" altLang="en-US" dirty="0" smtClean="0"/>
              <a:t>데이터 표시 디자인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ko-KR" altLang="en-US" dirty="0" smtClean="0"/>
              <a:t>데이터 한 줄에 마우스를 올리면 색상이 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12. </a:t>
            </a:r>
            <a:r>
              <a:rPr lang="ko-KR" altLang="en-US" dirty="0" smtClean="0"/>
              <a:t>데이터 한 줄을 클릭하면 게시판 글보기로 이동시킨다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글번호를 뒤에 붙여서 보낸다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err="1"/>
              <a:t>var</a:t>
            </a:r>
            <a:r>
              <a:rPr lang="en-US" altLang="ko-KR" b="1" dirty="0"/>
              <a:t> no = $(this).find(".no").text();</a:t>
            </a:r>
          </a:p>
          <a:p>
            <a:pPr lvl="1"/>
            <a:r>
              <a:rPr lang="en-US" altLang="ko-KR" dirty="0"/>
              <a:t>location = "view.jsp?no=" + no + "&amp;</a:t>
            </a:r>
            <a:r>
              <a:rPr lang="en-US" altLang="ko-KR" dirty="0" err="1"/>
              <a:t>cnt</a:t>
            </a:r>
            <a:r>
              <a:rPr lang="en-US" altLang="ko-KR" dirty="0"/>
              <a:t>=1</a:t>
            </a:r>
            <a:r>
              <a:rPr lang="en-US" altLang="ko-KR" dirty="0" smtClean="0"/>
              <a:t>";</a:t>
            </a:r>
          </a:p>
          <a:p>
            <a:r>
              <a:rPr lang="en-US" altLang="ko-KR" dirty="0" smtClean="0"/>
              <a:t>13. </a:t>
            </a:r>
            <a:r>
              <a:rPr lang="ko-KR" altLang="en-US" dirty="0" smtClean="0"/>
              <a:t>글쓰기 링크</a:t>
            </a:r>
            <a:r>
              <a:rPr lang="en-US" altLang="ko-KR" dirty="0" smtClean="0"/>
              <a:t>(a tag) 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class=“</a:t>
            </a:r>
            <a:r>
              <a:rPr lang="en-US" altLang="ko-KR" dirty="0" err="1" smtClean="0"/>
              <a:t>btn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btn</a:t>
            </a:r>
            <a:r>
              <a:rPr lang="en-US" altLang="ko-KR" dirty="0" smtClean="0"/>
              <a:t>-default” </a:t>
            </a:r>
            <a:r>
              <a:rPr lang="ko-KR" altLang="en-US" dirty="0" smtClean="0"/>
              <a:t>로 지정해서 버튼으로 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4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정적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확장명이 </a:t>
            </a:r>
            <a:r>
              <a:rPr lang="en-US" altLang="ko-KR" dirty="0" smtClean="0">
                <a:solidFill>
                  <a:srgbClr val="FF0000"/>
                </a:solidFill>
              </a:rPr>
              <a:t>html, htm</a:t>
            </a:r>
            <a:r>
              <a:rPr lang="ko-KR" altLang="en-US" dirty="0" smtClean="0"/>
              <a:t>로 작성된다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데이터가 바뀌지 않는 페이지</a:t>
            </a:r>
            <a:endParaRPr lang="en-US" altLang="ko-KR" dirty="0" smtClean="0"/>
          </a:p>
          <a:p>
            <a:r>
              <a:rPr lang="ko-KR" altLang="en-US" dirty="0" smtClean="0"/>
              <a:t>동적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확장명이 </a:t>
            </a:r>
            <a:r>
              <a:rPr lang="en-US" altLang="ko-KR" dirty="0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/>
              <a:t>로 작성된다</a:t>
            </a:r>
            <a:r>
              <a:rPr lang="en-US" altLang="ko-KR" dirty="0" smtClean="0"/>
              <a:t>.(asp, aspx, php) – </a:t>
            </a:r>
            <a:r>
              <a:rPr lang="ko-KR" altLang="en-US" dirty="0" smtClean="0"/>
              <a:t>데이터가 바뀌는 페이지</a:t>
            </a:r>
            <a:endParaRPr lang="en-US" altLang="ko-KR" dirty="0" smtClean="0"/>
          </a:p>
          <a:p>
            <a:r>
              <a:rPr lang="ko-KR" altLang="en-US" dirty="0" smtClean="0"/>
              <a:t>정적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동적 페이지 둘다 결과는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브라우저에 정보 표시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~ml</a:t>
            </a:r>
            <a:r>
              <a:rPr lang="ko-KR" altLang="en-US" dirty="0" smtClean="0"/>
              <a:t>로 되어 있는 문서의 종류를 지정 </a:t>
            </a:r>
            <a:r>
              <a:rPr lang="en-US" altLang="ko-KR" dirty="0" smtClean="0"/>
              <a:t>: html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– html 5</a:t>
            </a:r>
            <a:r>
              <a:rPr lang="ko-KR" altLang="en-US" dirty="0" smtClean="0"/>
              <a:t>를 의미한다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&lt;!DOCTYPE html&gt;</a:t>
            </a:r>
          </a:p>
          <a:p>
            <a:r>
              <a:rPr lang="en-US" altLang="ko-KR" dirty="0" smtClean="0"/>
              <a:t>html tag – html </a:t>
            </a:r>
            <a:r>
              <a:rPr lang="ko-KR" altLang="en-US" dirty="0" smtClean="0"/>
              <a:t>영역을 지정해 놓은 것</a:t>
            </a:r>
            <a:endParaRPr lang="en-US" altLang="ko-KR" dirty="0"/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4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>
                <a:hlinkClick r:id="rId2"/>
              </a:rPr>
              <a:t>HTML</a:t>
            </a:r>
            <a:r>
              <a:rPr lang="en-US" altLang="ko-KR" b="1" dirty="0" smtClean="0"/>
              <a:t> - </a:t>
            </a:r>
            <a:r>
              <a:rPr lang="en-US" altLang="ko-KR" dirty="0" smtClean="0"/>
              <a:t>Hypertext </a:t>
            </a:r>
            <a:r>
              <a:rPr lang="en-US" altLang="ko-KR" dirty="0"/>
              <a:t>Markup </a:t>
            </a:r>
            <a:r>
              <a:rPr lang="en-US" altLang="ko-KR" dirty="0" smtClean="0"/>
              <a:t>Language</a:t>
            </a:r>
          </a:p>
          <a:p>
            <a:r>
              <a:rPr lang="en-US" altLang="ko-KR" dirty="0" smtClean="0"/>
              <a:t>~ML - </a:t>
            </a:r>
            <a:r>
              <a:rPr lang="en-US" altLang="ko-KR" dirty="0"/>
              <a:t>Markup </a:t>
            </a:r>
            <a:r>
              <a:rPr lang="en-US" altLang="ko-KR" dirty="0" smtClean="0"/>
              <a:t>Language - tag</a:t>
            </a:r>
            <a:r>
              <a:rPr lang="ko-KR" altLang="en-US" dirty="0" smtClean="0"/>
              <a:t>로 구성이 되어 있는 언어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데이터의 구분을 확실하게 하는 저장 문서 </a:t>
            </a:r>
            <a:r>
              <a:rPr lang="en-US" altLang="ko-KR" dirty="0" smtClean="0"/>
              <a:t>– HTML, XML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구성 </a:t>
            </a:r>
            <a:r>
              <a:rPr lang="en-US" altLang="ko-KR" dirty="0" smtClean="0"/>
              <a:t>– head, body, script tag</a:t>
            </a:r>
          </a:p>
          <a:p>
            <a:r>
              <a:rPr lang="en-US" altLang="ko-KR" dirty="0" smtClean="0"/>
              <a:t>- head : </a:t>
            </a:r>
            <a:r>
              <a:rPr lang="ko-KR" altLang="en-US" dirty="0" smtClean="0"/>
              <a:t>문서의 설정 부분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meta : </a:t>
            </a:r>
            <a:r>
              <a:rPr lang="ko-KR" altLang="en-US" dirty="0" smtClean="0"/>
              <a:t>페이지 구성에 정보 브라우저에 제공</a:t>
            </a:r>
            <a:endParaRPr lang="en-US" altLang="ko-KR" dirty="0" smtClean="0"/>
          </a:p>
          <a:p>
            <a:pPr lvl="2"/>
            <a:r>
              <a:rPr lang="en-US" altLang="ko-KR" dirty="0"/>
              <a:t>&lt;meta charset=</a:t>
            </a:r>
            <a:r>
              <a:rPr lang="en-US" altLang="ko-KR" i="1" dirty="0"/>
              <a:t>"UTF-8</a:t>
            </a:r>
            <a:r>
              <a:rPr lang="en-US" altLang="ko-KR" i="1" dirty="0" smtClean="0"/>
              <a:t>"&gt;</a:t>
            </a:r>
          </a:p>
          <a:p>
            <a:pPr lvl="1"/>
            <a:r>
              <a:rPr lang="en-US" altLang="ko-KR" i="1" dirty="0" smtClean="0"/>
              <a:t>title : </a:t>
            </a:r>
            <a:r>
              <a:rPr lang="ko-KR" altLang="en-US" i="1" dirty="0" smtClean="0"/>
              <a:t>페이지의 이름 </a:t>
            </a:r>
            <a:r>
              <a:rPr lang="en-US" altLang="ko-KR" i="1" dirty="0" smtClean="0"/>
              <a:t>– </a:t>
            </a:r>
            <a:r>
              <a:rPr lang="ko-KR" altLang="en-US" i="1" dirty="0" smtClean="0"/>
              <a:t>보여주는 탭 위에 표시</a:t>
            </a:r>
            <a:endParaRPr lang="en-US" altLang="ko-KR" i="1" dirty="0" smtClean="0"/>
          </a:p>
          <a:p>
            <a:pPr lvl="2"/>
            <a:r>
              <a:rPr lang="en-US" altLang="ko-KR" dirty="0"/>
              <a:t>&lt;title&gt;</a:t>
            </a:r>
            <a:r>
              <a:rPr lang="ko-KR" altLang="en-US" dirty="0"/>
              <a:t>게시판 리스트</a:t>
            </a:r>
            <a:r>
              <a:rPr lang="en-US" altLang="ko-KR" dirty="0"/>
              <a:t>&lt;/title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style : </a:t>
            </a:r>
            <a:r>
              <a:rPr lang="ko-KR" altLang="en-US" dirty="0" smtClean="0"/>
              <a:t>보여 지는 객체의 모양이 색상 등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CSS</a:t>
            </a:r>
            <a:r>
              <a:rPr lang="ko-KR" altLang="en-US" dirty="0" smtClean="0"/>
              <a:t>에서 다룬다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&lt;style type=</a:t>
            </a:r>
            <a:r>
              <a:rPr lang="en-US" altLang="ko-KR" i="1" dirty="0"/>
              <a:t>"text/</a:t>
            </a:r>
            <a:r>
              <a:rPr lang="en-US" altLang="ko-KR" i="1" dirty="0" err="1"/>
              <a:t>css</a:t>
            </a:r>
            <a:r>
              <a:rPr lang="en-US" altLang="ko-KR" i="1" dirty="0" smtClean="0"/>
              <a:t>"&gt; ~~~ &lt;/style&gt;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66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 smtClean="0"/>
              <a:t>구성 </a:t>
            </a:r>
            <a:r>
              <a:rPr lang="en-US" altLang="ko-KR" dirty="0" smtClean="0"/>
              <a:t>– head, body, script tag</a:t>
            </a:r>
          </a:p>
          <a:p>
            <a:r>
              <a:rPr lang="en-US" altLang="ko-KR" dirty="0" smtClean="0"/>
              <a:t>- body : </a:t>
            </a:r>
            <a:r>
              <a:rPr lang="ko-KR" altLang="en-US" dirty="0" smtClean="0"/>
              <a:t>데이터 표시 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tags – </a:t>
            </a:r>
            <a:r>
              <a:rPr lang="ko-KR" altLang="en-US" dirty="0" smtClean="0"/>
              <a:t>구조를 가지고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&lt;h1</a:t>
            </a:r>
            <a:r>
              <a:rPr lang="en-US" altLang="ko-KR" dirty="0" smtClean="0"/>
              <a:t>&gt;, &lt;table&gt; 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브라우저에서는 </a:t>
            </a:r>
            <a:r>
              <a:rPr lang="en-US" altLang="ko-KR" dirty="0" smtClean="0"/>
              <a:t>F12</a:t>
            </a:r>
            <a:r>
              <a:rPr lang="ko-KR" altLang="en-US" dirty="0" smtClean="0"/>
              <a:t>를 눌러서 확인할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오류 수정할 때도 사용해야만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5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54974" y="1828799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68385" y="2452253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68384" y="3940232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4" idx="2"/>
            <a:endCxn id="5" idx="1"/>
          </p:cNvCxnSpPr>
          <p:nvPr/>
        </p:nvCxnSpPr>
        <p:spPr>
          <a:xfrm rot="16200000" flipH="1">
            <a:off x="2240280" y="2231966"/>
            <a:ext cx="415636" cy="440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2"/>
            <a:endCxn id="6" idx="1"/>
          </p:cNvCxnSpPr>
          <p:nvPr/>
        </p:nvCxnSpPr>
        <p:spPr>
          <a:xfrm rot="16200000" flipH="1">
            <a:off x="1496290" y="2975955"/>
            <a:ext cx="1903615" cy="4405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65665" y="2955172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65664" y="3370808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5" idx="2"/>
            <a:endCxn id="12" idx="1"/>
          </p:cNvCxnSpPr>
          <p:nvPr/>
        </p:nvCxnSpPr>
        <p:spPr>
          <a:xfrm rot="16200000" flipH="1">
            <a:off x="3505893" y="2903217"/>
            <a:ext cx="295101" cy="224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" idx="2"/>
            <a:endCxn id="13" idx="1"/>
          </p:cNvCxnSpPr>
          <p:nvPr/>
        </p:nvCxnSpPr>
        <p:spPr>
          <a:xfrm rot="16200000" flipH="1">
            <a:off x="3298075" y="3111036"/>
            <a:ext cx="710737" cy="2244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65663" y="4536670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65663" y="4952306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cxnSp>
        <p:nvCxnSpPr>
          <p:cNvPr id="22" name="꺾인 연결선 21"/>
          <p:cNvCxnSpPr>
            <a:stCxn id="6" idx="2"/>
            <a:endCxn id="19" idx="1"/>
          </p:cNvCxnSpPr>
          <p:nvPr/>
        </p:nvCxnSpPr>
        <p:spPr>
          <a:xfrm rot="16200000" flipH="1">
            <a:off x="3459132" y="4437957"/>
            <a:ext cx="388620" cy="2244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2"/>
            <a:endCxn id="20" idx="1"/>
          </p:cNvCxnSpPr>
          <p:nvPr/>
        </p:nvCxnSpPr>
        <p:spPr>
          <a:xfrm rot="16200000" flipH="1">
            <a:off x="3251314" y="4645775"/>
            <a:ext cx="804256" cy="2244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84914" y="3988030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765662" y="5367942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6" idx="2"/>
            <a:endCxn id="28" idx="1"/>
          </p:cNvCxnSpPr>
          <p:nvPr/>
        </p:nvCxnSpPr>
        <p:spPr>
          <a:xfrm rot="16200000" flipH="1">
            <a:off x="3043495" y="4853593"/>
            <a:ext cx="1219892" cy="2244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084913" y="4417173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084912" y="5032314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onclick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96348" y="3869653"/>
            <a:ext cx="245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 </a:t>
            </a:r>
            <a:r>
              <a:rPr lang="ko-KR" altLang="en-US" dirty="0" smtClean="0"/>
              <a:t>안에 속성</a:t>
            </a:r>
            <a:r>
              <a:rPr lang="en-US" altLang="ko-KR" dirty="0" smtClean="0"/>
              <a:t>-data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84733" y="5806730"/>
            <a:ext cx="15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 </a:t>
            </a:r>
            <a:r>
              <a:rPr lang="ko-KR" altLang="en-US" dirty="0" smtClean="0"/>
              <a:t>안에 </a:t>
            </a:r>
            <a:r>
              <a:rPr lang="ko-KR" altLang="en-US" dirty="0"/>
              <a:t>구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cxnSp>
        <p:nvCxnSpPr>
          <p:cNvPr id="36" name="꺾인 연결선 35"/>
          <p:cNvCxnSpPr>
            <a:stCxn id="6" idx="3"/>
            <a:endCxn id="26" idx="1"/>
          </p:cNvCxnSpPr>
          <p:nvPr/>
        </p:nvCxnSpPr>
        <p:spPr>
          <a:xfrm>
            <a:off x="4414057" y="4148050"/>
            <a:ext cx="1670857" cy="47798"/>
          </a:xfrm>
          <a:prstGeom prst="bentConnector3">
            <a:avLst>
              <a:gd name="adj1" fmla="val 748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084911" y="5461457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onmouseover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96348" y="4913254"/>
            <a:ext cx="2785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 </a:t>
            </a:r>
            <a:r>
              <a:rPr lang="ko-KR" altLang="en-US" dirty="0" smtClean="0"/>
              <a:t>안에 속성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처리문 저장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80919" y="4403666"/>
            <a:ext cx="202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body</a:t>
            </a:r>
            <a:r>
              <a:rPr lang="ko-KR" altLang="en-US" dirty="0" smtClean="0"/>
              <a:t>를 포함한 </a:t>
            </a:r>
            <a:endParaRPr lang="en-US" altLang="ko-KR" dirty="0" smtClean="0"/>
          </a:p>
          <a:p>
            <a:r>
              <a:rPr lang="ko-KR" altLang="en-US" dirty="0" smtClean="0"/>
              <a:t>내부 모든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084911" y="2043974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style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041236" y="2541548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041236" y="2943680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color</a:t>
            </a:r>
            <a:endParaRPr lang="ko-KR" altLang="en-US" dirty="0"/>
          </a:p>
        </p:txBody>
      </p:sp>
      <p:cxnSp>
        <p:nvCxnSpPr>
          <p:cNvPr id="46" name="꺾인 연결선 45"/>
          <p:cNvCxnSpPr>
            <a:stCxn id="42" idx="2"/>
            <a:endCxn id="43" idx="1"/>
          </p:cNvCxnSpPr>
          <p:nvPr/>
        </p:nvCxnSpPr>
        <p:spPr>
          <a:xfrm rot="16200000" flipH="1">
            <a:off x="6854614" y="2562744"/>
            <a:ext cx="289756" cy="834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6" idx="3"/>
            <a:endCxn id="42" idx="1"/>
          </p:cNvCxnSpPr>
          <p:nvPr/>
        </p:nvCxnSpPr>
        <p:spPr>
          <a:xfrm flipV="1">
            <a:off x="4414057" y="2251792"/>
            <a:ext cx="1670854" cy="1896258"/>
          </a:xfrm>
          <a:prstGeom prst="bentConnector3">
            <a:avLst>
              <a:gd name="adj1" fmla="val 748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6" idx="3"/>
            <a:endCxn id="32" idx="1"/>
          </p:cNvCxnSpPr>
          <p:nvPr/>
        </p:nvCxnSpPr>
        <p:spPr>
          <a:xfrm>
            <a:off x="4414057" y="4148050"/>
            <a:ext cx="1670855" cy="1092082"/>
          </a:xfrm>
          <a:prstGeom prst="bentConnector3">
            <a:avLst>
              <a:gd name="adj1" fmla="val 748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544893" y="1958529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 </a:t>
            </a:r>
            <a:r>
              <a:rPr lang="ko-KR" altLang="en-US" dirty="0" smtClean="0"/>
              <a:t>안에 속성</a:t>
            </a:r>
            <a:r>
              <a:rPr lang="en-US" altLang="ko-KR" dirty="0" smtClean="0"/>
              <a:t>-CSS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9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 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hlinkClick r:id="rId2"/>
              </a:rPr>
              <a:t>CSS</a:t>
            </a:r>
            <a:r>
              <a:rPr lang="en-US" altLang="ko-KR" b="1" dirty="0" smtClean="0"/>
              <a:t> - </a:t>
            </a:r>
            <a:r>
              <a:rPr lang="en-US" altLang="ko-KR" dirty="0" smtClean="0"/>
              <a:t>cascading </a:t>
            </a:r>
            <a:r>
              <a:rPr lang="en-US" altLang="ko-KR" dirty="0"/>
              <a:t>style </a:t>
            </a:r>
            <a:r>
              <a:rPr lang="en-US" altLang="ko-KR" dirty="0" smtClean="0"/>
              <a:t>sheets</a:t>
            </a:r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객체를 선택을 해서 스타일 여러 개를 적어 놓은 데이터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브라우저에 표시될 때 모양이 바뀐다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dirty="0"/>
              <a:t>&lt;style type=</a:t>
            </a:r>
            <a:r>
              <a:rPr lang="en-US" altLang="ko-KR" i="1" dirty="0"/>
              <a:t>"text/</a:t>
            </a:r>
            <a:r>
              <a:rPr lang="en-US" altLang="ko-KR" i="1" dirty="0" err="1"/>
              <a:t>css</a:t>
            </a:r>
            <a:r>
              <a:rPr lang="en-US" altLang="ko-KR" i="1" dirty="0" smtClean="0"/>
              <a:t>"&gt;</a:t>
            </a:r>
          </a:p>
          <a:p>
            <a:r>
              <a:rPr lang="ko-KR" altLang="en-US" i="1" dirty="0" err="1" smtClean="0"/>
              <a:t>선택자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{ </a:t>
            </a:r>
            <a:r>
              <a:rPr lang="ko-KR" altLang="en-US" i="1" dirty="0" err="1" smtClean="0"/>
              <a:t>스타일속성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: </a:t>
            </a:r>
            <a:r>
              <a:rPr lang="ko-KR" altLang="en-US" i="1" dirty="0" smtClean="0"/>
              <a:t>값</a:t>
            </a:r>
            <a:r>
              <a:rPr lang="en-US" altLang="ko-KR" i="1" dirty="0" smtClean="0"/>
              <a:t>;}</a:t>
            </a:r>
          </a:p>
          <a:p>
            <a:r>
              <a:rPr lang="en-US" altLang="ko-KR" i="1" dirty="0" smtClean="0"/>
              <a:t>&lt;/style&gt;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00301" y="3789646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style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6626" y="4287220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6626" y="4689352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color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5" idx="1"/>
          </p:cNvCxnSpPr>
          <p:nvPr/>
        </p:nvCxnSpPr>
        <p:spPr>
          <a:xfrm rot="16200000" flipH="1">
            <a:off x="7370004" y="4308416"/>
            <a:ext cx="289756" cy="834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94283" y="371682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 </a:t>
            </a:r>
            <a:r>
              <a:rPr lang="ko-KR" altLang="en-US" dirty="0" smtClean="0"/>
              <a:t>안에 속성</a:t>
            </a:r>
            <a:r>
              <a:rPr lang="en-US" altLang="ko-KR" dirty="0" smtClean="0"/>
              <a:t>-CSS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53643" y="3112005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tag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10" idx="2"/>
            <a:endCxn id="4" idx="1"/>
          </p:cNvCxnSpPr>
          <p:nvPr/>
        </p:nvCxnSpPr>
        <p:spPr>
          <a:xfrm rot="16200000" flipH="1">
            <a:off x="6128479" y="3525641"/>
            <a:ext cx="469823" cy="4738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 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&lt;style type=</a:t>
            </a:r>
            <a:r>
              <a:rPr lang="en-US" altLang="ko-KR" i="1" dirty="0"/>
              <a:t>"text/</a:t>
            </a:r>
            <a:r>
              <a:rPr lang="en-US" altLang="ko-KR" i="1" dirty="0" err="1"/>
              <a:t>css</a:t>
            </a:r>
            <a:r>
              <a:rPr lang="en-US" altLang="ko-KR" i="1" dirty="0"/>
              <a:t>"&gt;</a:t>
            </a:r>
          </a:p>
          <a:p>
            <a:r>
              <a:rPr lang="en-US" altLang="ko-KR" i="1" dirty="0"/>
              <a:t>.</a:t>
            </a:r>
            <a:r>
              <a:rPr lang="en-US" altLang="ko-KR" i="1" dirty="0" err="1"/>
              <a:t>dataRow:hover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/* </a:t>
            </a:r>
            <a:r>
              <a:rPr lang="ko-KR" altLang="en-US" dirty="0"/>
              <a:t>데이터 </a:t>
            </a:r>
            <a:r>
              <a:rPr lang="ko-KR" altLang="en-US" dirty="0" err="1"/>
              <a:t>한줄에</a:t>
            </a:r>
            <a:r>
              <a:rPr lang="ko-KR" altLang="en-US" dirty="0"/>
              <a:t> 대해서 마우스가 올라 갔을 때의 스타일 지정</a:t>
            </a:r>
            <a:r>
              <a:rPr lang="en-US" altLang="ko-KR" dirty="0"/>
              <a:t>. .dataRow - . class</a:t>
            </a:r>
            <a:r>
              <a:rPr lang="ko-KR" altLang="en-US" dirty="0"/>
              <a:t>를 의미 </a:t>
            </a:r>
            <a:r>
              <a:rPr lang="en-US" altLang="ko-KR" dirty="0"/>
              <a:t>class=</a:t>
            </a:r>
            <a:r>
              <a:rPr lang="en-US" altLang="ko-KR" dirty="0" err="1"/>
              <a:t>dataRow</a:t>
            </a:r>
            <a:r>
              <a:rPr lang="ko-KR" altLang="en-US" dirty="0"/>
              <a:t>라고 작성한 것에 대한 내용*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background: </a:t>
            </a:r>
            <a:r>
              <a:rPr lang="en-US" altLang="ko-KR" i="1" dirty="0"/>
              <a:t>#</a:t>
            </a:r>
            <a:r>
              <a:rPr lang="en-US" altLang="ko-KR" i="1" dirty="0" err="1"/>
              <a:t>eee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cursor: </a:t>
            </a:r>
            <a:r>
              <a:rPr lang="en-US" altLang="ko-KR" i="1" dirty="0"/>
              <a:t>pointer;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77588" y="4363224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style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33913" y="4860798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33913" y="5262930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cursor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5" idx="1"/>
          </p:cNvCxnSpPr>
          <p:nvPr/>
        </p:nvCxnSpPr>
        <p:spPr>
          <a:xfrm rot="16200000" flipH="1">
            <a:off x="6447291" y="4881994"/>
            <a:ext cx="289756" cy="834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71570" y="4290400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 </a:t>
            </a:r>
            <a:r>
              <a:rPr lang="ko-KR" altLang="en-US" dirty="0" smtClean="0"/>
              <a:t>안에 속성</a:t>
            </a:r>
            <a:r>
              <a:rPr lang="en-US" altLang="ko-KR" dirty="0" smtClean="0"/>
              <a:t>-CSS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30930" y="3685583"/>
            <a:ext cx="1346658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tag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10" idx="2"/>
            <a:endCxn id="4" idx="1"/>
          </p:cNvCxnSpPr>
          <p:nvPr/>
        </p:nvCxnSpPr>
        <p:spPr>
          <a:xfrm rot="16200000" flipH="1">
            <a:off x="5106012" y="3999465"/>
            <a:ext cx="469823" cy="6733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85905" y="5769650"/>
            <a:ext cx="17456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0" idx="2"/>
            <a:endCxn id="11" idx="1"/>
          </p:cNvCxnSpPr>
          <p:nvPr/>
        </p:nvCxnSpPr>
        <p:spPr>
          <a:xfrm rot="16200000" flipH="1">
            <a:off x="4406958" y="4698520"/>
            <a:ext cx="1876249" cy="6816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63074" y="4854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eee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04948" y="5286082"/>
            <a:ext cx="87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0467" y="5769650"/>
            <a:ext cx="100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dataRow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9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 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 (JavaScript) – </a:t>
            </a:r>
            <a:r>
              <a:rPr lang="ko-KR" altLang="en-US" dirty="0" smtClean="0"/>
              <a:t>브라우저의 동작이나 처리 담당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 script tag</a:t>
            </a:r>
            <a:r>
              <a:rPr lang="ko-KR" altLang="en-US" dirty="0" smtClean="0"/>
              <a:t>로 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위치는 상황에 따라 다르게 넣을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위치에 따라 처리 순서가 정해진다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처리문이 여러 개 일 경우 </a:t>
            </a:r>
            <a:r>
              <a:rPr lang="en-US" altLang="ko-KR" dirty="0" smtClean="0"/>
              <a:t>“;” </a:t>
            </a:r>
            <a:r>
              <a:rPr lang="ko-KR" altLang="en-US" dirty="0" smtClean="0"/>
              <a:t>로 구분한다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맨 마지막 </a:t>
            </a:r>
            <a:r>
              <a:rPr lang="en-US" altLang="ko-KR" dirty="0" smtClean="0"/>
              <a:t>“;” </a:t>
            </a:r>
            <a:r>
              <a:rPr lang="ko-KR" altLang="en-US" dirty="0" smtClean="0"/>
              <a:t>입력을 하지 않아도 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&lt;script&gt; alert(“test”);&lt;/script&gt;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핸들러로 작성하는 경우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 안에 이벤트 핸들러에 처리문 작성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&lt;td onclick=“alert(‘td click’);”&gt; ~~~ &lt;/td&gt;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5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만들기 </a:t>
            </a:r>
            <a:r>
              <a:rPr lang="en-US" altLang="ko-KR" dirty="0" smtClean="0"/>
              <a:t>- 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script tag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– type=“text/</a:t>
            </a:r>
            <a:r>
              <a:rPr lang="en-US" altLang="ko-KR" dirty="0" err="1" smtClean="0"/>
              <a:t>javascipt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생략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	</a:t>
            </a:r>
            <a:r>
              <a:rPr lang="en-US" altLang="ko-KR" dirty="0" err="1"/>
              <a:t>lang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en-US" altLang="ko-KR" i="1" dirty="0" err="1" smtClean="0"/>
              <a:t>javascipt</a:t>
            </a:r>
            <a:r>
              <a:rPr lang="en-US" altLang="ko-KR" i="1" dirty="0" smtClean="0"/>
              <a:t>“ </a:t>
            </a:r>
            <a:r>
              <a:rPr lang="ko-KR" altLang="en-US" i="1" dirty="0" smtClean="0"/>
              <a:t>타입 대신 사용가능하다</a:t>
            </a:r>
            <a:r>
              <a:rPr lang="en-US" altLang="ko-KR" i="1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script type=</a:t>
            </a:r>
            <a:r>
              <a:rPr lang="en-US" altLang="ko-KR" i="1" dirty="0"/>
              <a:t>"text/</a:t>
            </a:r>
            <a:r>
              <a:rPr lang="en-US" altLang="ko-KR" i="1" dirty="0" err="1"/>
              <a:t>javascript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// </a:t>
            </a:r>
            <a:r>
              <a:rPr lang="ko-KR" altLang="en-US" dirty="0" err="1"/>
              <a:t>경고창은</a:t>
            </a:r>
            <a:r>
              <a:rPr lang="ko-KR" altLang="en-US" dirty="0"/>
              <a:t> 띄우는 함수</a:t>
            </a:r>
          </a:p>
          <a:p>
            <a:r>
              <a:rPr lang="en-US" altLang="ko-KR" dirty="0"/>
              <a:t>alert("</a:t>
            </a:r>
            <a:r>
              <a:rPr lang="ko-KR" altLang="en-US" dirty="0"/>
              <a:t>게시판 </a:t>
            </a:r>
            <a:r>
              <a:rPr lang="ko-KR" altLang="en-US" dirty="0" err="1"/>
              <a:t>글보기</a:t>
            </a:r>
            <a:r>
              <a:rPr lang="ko-KR" altLang="en-US" dirty="0"/>
              <a:t> </a:t>
            </a:r>
            <a:r>
              <a:rPr lang="en-US" altLang="ko-KR" dirty="0"/>
              <a:t>- ${vo.no}</a:t>
            </a:r>
            <a:r>
              <a:rPr lang="ko-KR" altLang="en-US" dirty="0"/>
              <a:t>번 </a:t>
            </a:r>
            <a:r>
              <a:rPr lang="ko-KR" altLang="en-US" dirty="0" err="1"/>
              <a:t>글보기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&lt;/script&gt;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1485</TotalTime>
  <Words>1050</Words>
  <Application>Microsoft Office PowerPoint</Application>
  <PresentationFormat>와이드스크린</PresentationFormat>
  <Paragraphs>156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Calibri</vt:lpstr>
      <vt:lpstr>Calibri Light</vt:lpstr>
      <vt:lpstr>추억</vt:lpstr>
      <vt:lpstr>서버프로그래밍</vt:lpstr>
      <vt:lpstr>화면 만들기 - HTML</vt:lpstr>
      <vt:lpstr>화면 만들기 - HTML</vt:lpstr>
      <vt:lpstr>화면 만들기 - HTML</vt:lpstr>
      <vt:lpstr>화면 만들기 - HTML</vt:lpstr>
      <vt:lpstr>화면 만들기 - CSS</vt:lpstr>
      <vt:lpstr>화면 만들기 - CSS</vt:lpstr>
      <vt:lpstr>화면 만들기 - JS</vt:lpstr>
      <vt:lpstr>화면 만들기 - JS</vt:lpstr>
      <vt:lpstr>화면 만들기 - JS</vt:lpstr>
      <vt:lpstr>화면 만들기 - JS</vt:lpstr>
      <vt:lpstr>화면 만들기 - jQuery</vt:lpstr>
      <vt:lpstr>화면 만들기 - BootStrap</vt:lpstr>
      <vt:lpstr>화면 만들기 - BootStrap</vt:lpstr>
      <vt:lpstr>Project 실습</vt:lpstr>
      <vt:lpstr>Project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167</cp:revision>
  <dcterms:created xsi:type="dcterms:W3CDTF">2021-07-27T05:09:08Z</dcterms:created>
  <dcterms:modified xsi:type="dcterms:W3CDTF">2021-08-02T02:26:35Z</dcterms:modified>
</cp:coreProperties>
</file>