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87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1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29E13A-F711-426B-94B7-821B4D80D733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B8CB39-5E42-4C26-B7DD-8ACDD903155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172" y="4392507"/>
            <a:ext cx="6400800" cy="1947333"/>
          </a:xfrm>
        </p:spPr>
        <p:txBody>
          <a:bodyPr/>
          <a:lstStyle/>
          <a:p>
            <a:r>
              <a:rPr lang="en-US" altLang="ko-KR" dirty="0"/>
              <a:t>JSP &amp; 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7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서버의 저장 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저장 객체 </a:t>
            </a:r>
            <a:r>
              <a:rPr lang="en-US" altLang="ko-KR" dirty="0"/>
              <a:t>–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으로 저장하는 기능이 있는 서버 객체</a:t>
            </a:r>
            <a:endParaRPr lang="en-US" altLang="ko-KR" dirty="0"/>
          </a:p>
          <a:p>
            <a:pPr lvl="1"/>
            <a:r>
              <a:rPr lang="en-US" altLang="ko-KR" dirty="0"/>
              <a:t>setAttribute(key, value) – </a:t>
            </a:r>
            <a:r>
              <a:rPr lang="ko-KR" altLang="en-US" dirty="0"/>
              <a:t>속성에 데이터 저장을 위한 메서드</a:t>
            </a:r>
            <a:endParaRPr lang="en-US" altLang="ko-KR" dirty="0"/>
          </a:p>
          <a:p>
            <a:pPr lvl="1"/>
            <a:r>
              <a:rPr lang="en-US" altLang="ko-KR" dirty="0"/>
              <a:t>getAttribute(key) – </a:t>
            </a:r>
            <a:r>
              <a:rPr lang="ko-KR" altLang="en-US" dirty="0"/>
              <a:t>속성에</a:t>
            </a:r>
            <a:r>
              <a:rPr lang="en-US" altLang="ko-KR" dirty="0"/>
              <a:t> </a:t>
            </a:r>
            <a:r>
              <a:rPr lang="ko-KR" altLang="en-US" dirty="0"/>
              <a:t>데이터를 꺼내 가는 메서드</a:t>
            </a:r>
            <a:endParaRPr lang="en-US" altLang="ko-KR" dirty="0"/>
          </a:p>
          <a:p>
            <a:pPr lvl="2"/>
            <a:r>
              <a:rPr lang="ko-KR" altLang="en-US" dirty="0"/>
              <a:t>데이터를 표시할 목적으로 데이터를 꺼내서 표시하자 </a:t>
            </a:r>
            <a:r>
              <a:rPr lang="en-US" altLang="ko-KR" dirty="0"/>
              <a:t>– EL </a:t>
            </a:r>
            <a:r>
              <a:rPr lang="ko-KR" altLang="en-US" dirty="0"/>
              <a:t>객체</a:t>
            </a:r>
            <a:r>
              <a:rPr lang="en-US" altLang="ko-KR" dirty="0"/>
              <a:t> (${key})</a:t>
            </a:r>
          </a:p>
          <a:p>
            <a:pPr lvl="1"/>
            <a:r>
              <a:rPr lang="en-US" altLang="ko-KR" dirty="0"/>
              <a:t>removeAttribute(key) – </a:t>
            </a:r>
            <a:r>
              <a:rPr lang="ko-KR" altLang="en-US"/>
              <a:t>속성에 데이터를 제거하는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4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서버의 동작과 저장 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5276" y="2444267"/>
            <a:ext cx="1362808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655" y="3481759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  <a:p>
            <a:r>
              <a:rPr lang="ko-KR" altLang="en-US" dirty="0"/>
              <a:t>서버 전체의 정보저장</a:t>
            </a:r>
            <a:endParaRPr lang="en-US" altLang="ko-KR" dirty="0"/>
          </a:p>
          <a:p>
            <a:r>
              <a:rPr lang="ko-KR" altLang="en-US" dirty="0" err="1"/>
              <a:t>접속자</a:t>
            </a:r>
            <a:r>
              <a:rPr lang="en-US" altLang="ko-KR" dirty="0"/>
              <a:t>/</a:t>
            </a:r>
            <a:r>
              <a:rPr lang="ko-KR" altLang="en-US" dirty="0"/>
              <a:t>방문자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04852" y="3402628"/>
            <a:ext cx="1468316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최초 접속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1952" y="4343406"/>
            <a:ext cx="473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  <a:p>
            <a:r>
              <a:rPr lang="ko-KR" altLang="en-US" dirty="0"/>
              <a:t>사용자의 정보 저장</a:t>
            </a:r>
            <a:endParaRPr lang="en-US" altLang="ko-KR" dirty="0"/>
          </a:p>
          <a:p>
            <a:r>
              <a:rPr lang="ko-KR" altLang="en-US" dirty="0"/>
              <a:t>서버와 클라이언트가 동일한 </a:t>
            </a:r>
            <a:r>
              <a:rPr lang="en-US" altLang="ko-KR" b="1" dirty="0">
                <a:solidFill>
                  <a:srgbClr val="FF0000"/>
                </a:solidFill>
              </a:rPr>
              <a:t>SID</a:t>
            </a:r>
            <a:r>
              <a:rPr lang="en-US" altLang="ko-KR" dirty="0"/>
              <a:t> </a:t>
            </a:r>
            <a:r>
              <a:rPr lang="ko-KR" altLang="en-US" dirty="0"/>
              <a:t>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브라우저 종료 전까지 계속 유지</a:t>
            </a:r>
            <a:endParaRPr lang="en-US" altLang="ko-KR" dirty="0"/>
          </a:p>
          <a:p>
            <a:r>
              <a:rPr lang="ko-KR" altLang="en-US" dirty="0"/>
              <a:t>로그인 처리 </a:t>
            </a:r>
            <a:r>
              <a:rPr lang="en-US" altLang="ko-KR" dirty="0"/>
              <a:t>/ </a:t>
            </a:r>
            <a:r>
              <a:rPr lang="ko-KR" altLang="en-US" dirty="0"/>
              <a:t>처리결과 메시지</a:t>
            </a:r>
            <a:endParaRPr lang="en-US" altLang="ko-KR" dirty="0"/>
          </a:p>
          <a:p>
            <a:r>
              <a:rPr lang="en-US" altLang="ko-KR" dirty="0"/>
              <a:t>Application</a:t>
            </a:r>
            <a:r>
              <a:rPr lang="ko-KR" altLang="en-US" dirty="0"/>
              <a:t>을 저장해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41483" y="2242044"/>
            <a:ext cx="1802423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</a:t>
            </a:r>
            <a:endParaRPr lang="en-US" altLang="ko-KR" dirty="0"/>
          </a:p>
          <a:p>
            <a:pPr algn="ctr"/>
            <a:r>
              <a:rPr lang="ko-KR" altLang="en-US" dirty="0"/>
              <a:t>페이지 요청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8397" y="2962984"/>
            <a:ext cx="266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</a:p>
          <a:p>
            <a:r>
              <a:rPr lang="ko-KR" altLang="en-US" dirty="0"/>
              <a:t>요청을 받아서</a:t>
            </a:r>
            <a:endParaRPr lang="en-US" altLang="ko-KR" dirty="0"/>
          </a:p>
          <a:p>
            <a:r>
              <a:rPr lang="ko-KR" altLang="en-US" dirty="0"/>
              <a:t>데이터 표시할 때 까지</a:t>
            </a:r>
            <a:endParaRPr lang="en-US" altLang="ko-KR" dirty="0"/>
          </a:p>
          <a:p>
            <a:r>
              <a:rPr lang="en-US" altLang="ko-KR" dirty="0"/>
              <a:t>Session</a:t>
            </a:r>
            <a:r>
              <a:rPr lang="ko-KR" altLang="en-US" dirty="0"/>
              <a:t>을 저장해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>
          <a:xfrm>
            <a:off x="2198084" y="2809148"/>
            <a:ext cx="1406768" cy="9583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3"/>
            <a:endCxn id="3" idx="1"/>
          </p:cNvCxnSpPr>
          <p:nvPr/>
        </p:nvCxnSpPr>
        <p:spPr>
          <a:xfrm flipV="1">
            <a:off x="5073168" y="2606925"/>
            <a:ext cx="1468315" cy="11605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9434153" y="2554169"/>
            <a:ext cx="1802423" cy="729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표시</a:t>
            </a:r>
            <a:endParaRPr lang="en-US" altLang="ko-KR" dirty="0"/>
          </a:p>
          <a:p>
            <a:pPr algn="ctr"/>
            <a:r>
              <a:rPr lang="en-US" altLang="ko-KR" dirty="0"/>
              <a:t>JSP </a:t>
            </a:r>
            <a:r>
              <a:rPr lang="ko-KR" altLang="en-US" dirty="0"/>
              <a:t>사용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49514" y="3376252"/>
            <a:ext cx="2723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PageContext</a:t>
            </a:r>
          </a:p>
          <a:p>
            <a:r>
              <a:rPr lang="ko-KR" altLang="en-US" dirty="0"/>
              <a:t>데이터를 표시하는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에서만 사용되는 객체</a:t>
            </a:r>
            <a:endParaRPr lang="en-US" altLang="ko-KR" dirty="0"/>
          </a:p>
          <a:p>
            <a:r>
              <a:rPr lang="en-US" altLang="ko-KR" dirty="0"/>
              <a:t>Request</a:t>
            </a:r>
            <a:r>
              <a:rPr lang="ko-KR" altLang="en-US" dirty="0"/>
              <a:t>를 저장해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3" idx="3"/>
            <a:endCxn id="14" idx="1"/>
          </p:cNvCxnSpPr>
          <p:nvPr/>
        </p:nvCxnSpPr>
        <p:spPr>
          <a:xfrm>
            <a:off x="8343906" y="2606925"/>
            <a:ext cx="1090247" cy="3121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저장 객체의 관계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23393" y="2707976"/>
            <a:ext cx="6752493" cy="3376301"/>
            <a:chOff x="2118946" y="2470584"/>
            <a:chExt cx="6752493" cy="3376301"/>
          </a:xfrm>
        </p:grpSpPr>
        <p:sp>
          <p:nvSpPr>
            <p:cNvPr id="5" name="TextBox 4"/>
            <p:cNvSpPr txBox="1"/>
            <p:nvPr/>
          </p:nvSpPr>
          <p:spPr>
            <a:xfrm>
              <a:off x="2118946" y="2470584"/>
              <a:ext cx="1359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PageContext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77208" y="2839916"/>
              <a:ext cx="6594231" cy="30069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17227" y="3141819"/>
            <a:ext cx="5923085" cy="2833997"/>
            <a:chOff x="2118946" y="2417389"/>
            <a:chExt cx="6752493" cy="3429496"/>
          </a:xfrm>
        </p:grpSpPr>
        <p:sp>
          <p:nvSpPr>
            <p:cNvPr id="9" name="TextBox 8"/>
            <p:cNvSpPr txBox="1"/>
            <p:nvPr/>
          </p:nvSpPr>
          <p:spPr>
            <a:xfrm>
              <a:off x="2118946" y="2417389"/>
              <a:ext cx="1076527" cy="44693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77208" y="2839916"/>
              <a:ext cx="6594231" cy="300696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61524" y="3583540"/>
            <a:ext cx="4393223" cy="2060334"/>
            <a:chOff x="2118946" y="2189652"/>
            <a:chExt cx="6752493" cy="3657233"/>
          </a:xfrm>
        </p:grpSpPr>
        <p:sp>
          <p:nvSpPr>
            <p:cNvPr id="12" name="TextBox 11"/>
            <p:cNvSpPr txBox="1"/>
            <p:nvPr/>
          </p:nvSpPr>
          <p:spPr>
            <a:xfrm>
              <a:off x="2118946" y="2189652"/>
              <a:ext cx="1355614" cy="65558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Session</a:t>
              </a:r>
              <a:endParaRPr lang="ko-KR" altLang="en-US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277208" y="2839916"/>
              <a:ext cx="6594231" cy="30069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43500" y="4051728"/>
            <a:ext cx="2932235" cy="1257831"/>
            <a:chOff x="2118946" y="1854798"/>
            <a:chExt cx="6752493" cy="3992087"/>
          </a:xfrm>
        </p:grpSpPr>
        <p:sp>
          <p:nvSpPr>
            <p:cNvPr id="15" name="TextBox 14"/>
            <p:cNvSpPr txBox="1"/>
            <p:nvPr/>
          </p:nvSpPr>
          <p:spPr>
            <a:xfrm>
              <a:off x="2118946" y="1854798"/>
              <a:ext cx="2867095" cy="1172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/>
                <a:t>Application</a:t>
              </a:r>
              <a:endParaRPr lang="ko-KR" altLang="en-US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277208" y="2839916"/>
              <a:ext cx="6594231" cy="300696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90346" y="1969477"/>
            <a:ext cx="976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객체의 관계 </a:t>
            </a:r>
            <a:r>
              <a:rPr lang="en-US" altLang="ko-KR" dirty="0"/>
              <a:t>: Application </a:t>
            </a:r>
            <a:r>
              <a:rPr lang="ko-KR" altLang="en-US" dirty="0"/>
              <a:t>이 생성이 되고 주소를 </a:t>
            </a:r>
            <a:r>
              <a:rPr lang="en-US" altLang="ko-KR" dirty="0"/>
              <a:t>session</a:t>
            </a:r>
            <a:r>
              <a:rPr lang="ko-KR" altLang="en-US" dirty="0"/>
              <a:t>에 넣어준다</a:t>
            </a:r>
            <a:r>
              <a:rPr lang="en-US" altLang="ko-KR" dirty="0"/>
              <a:t>. </a:t>
            </a:r>
            <a:r>
              <a:rPr lang="ko-KR" altLang="en-US" dirty="0"/>
              <a:t>안에 객체 생성이 되고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밖에 있는 객체에 주소를 넣어 줘서 운영된다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6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객체의 데이터 표시</a:t>
            </a:r>
            <a:r>
              <a:rPr lang="en-US" altLang="ko-KR" dirty="0"/>
              <a:t>(EL) -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application.setAttribute(“data”, “Application Data”)</a:t>
            </a:r>
          </a:p>
          <a:p>
            <a:pPr lvl="1"/>
            <a:r>
              <a:rPr lang="en-US" altLang="ko-KR" dirty="0"/>
              <a:t>${applicationScope.data }</a:t>
            </a:r>
          </a:p>
          <a:p>
            <a:pPr lvl="1"/>
            <a:r>
              <a:rPr lang="ko-KR" altLang="en-US" dirty="0"/>
              <a:t>중복되는 </a:t>
            </a:r>
            <a:r>
              <a:rPr lang="en-US" altLang="ko-KR" dirty="0"/>
              <a:t>data</a:t>
            </a:r>
            <a:r>
              <a:rPr lang="ko-KR" altLang="en-US" dirty="0"/>
              <a:t>가 없는 경우 </a:t>
            </a:r>
            <a:r>
              <a:rPr lang="en-US" altLang="ko-KR" dirty="0"/>
              <a:t>${data}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r>
              <a:rPr lang="en-US" altLang="ko-KR" dirty="0"/>
              <a:t>session.setAttribute(“data”, “session Data”)</a:t>
            </a:r>
          </a:p>
          <a:p>
            <a:pPr lvl="1"/>
            <a:r>
              <a:rPr lang="en-US" altLang="ko-KR" dirty="0"/>
              <a:t>${sessionScope.data }</a:t>
            </a:r>
          </a:p>
          <a:p>
            <a:pPr lvl="1"/>
            <a:r>
              <a:rPr lang="ko-KR" altLang="en-US" dirty="0"/>
              <a:t>중복되는 </a:t>
            </a:r>
            <a:r>
              <a:rPr lang="en-US" altLang="ko-KR" dirty="0"/>
              <a:t>data</a:t>
            </a:r>
            <a:r>
              <a:rPr lang="ko-KR" altLang="en-US" dirty="0"/>
              <a:t>가 없는 경우 </a:t>
            </a:r>
            <a:r>
              <a:rPr lang="en-US" altLang="ko-KR" dirty="0"/>
              <a:t>${data}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r>
              <a:rPr lang="en-US" altLang="ko-KR" dirty="0"/>
              <a:t>request.setAttribute(“data”, “Request Data”)</a:t>
            </a:r>
          </a:p>
          <a:p>
            <a:pPr lvl="1"/>
            <a:r>
              <a:rPr lang="en-US" altLang="ko-KR" dirty="0"/>
              <a:t>${requestScope.data }</a:t>
            </a:r>
          </a:p>
          <a:p>
            <a:pPr lvl="1"/>
            <a:r>
              <a:rPr lang="ko-KR" altLang="en-US" dirty="0"/>
              <a:t>중복되는 </a:t>
            </a:r>
            <a:r>
              <a:rPr lang="en-US" altLang="ko-KR" dirty="0"/>
              <a:t>data</a:t>
            </a:r>
            <a:r>
              <a:rPr lang="ko-KR" altLang="en-US" dirty="0"/>
              <a:t>가 없는 경우 </a:t>
            </a:r>
            <a:r>
              <a:rPr lang="en-US" altLang="ko-KR" dirty="0"/>
              <a:t>${data}</a:t>
            </a:r>
            <a:r>
              <a:rPr lang="ko-KR" altLang="en-US" dirty="0"/>
              <a:t>로 사용 가능</a:t>
            </a:r>
          </a:p>
          <a:p>
            <a:r>
              <a:rPr lang="en-US" altLang="ko-KR" dirty="0"/>
              <a:t>pageContext.setAttribute(“data”, “PageContext Data”)</a:t>
            </a:r>
          </a:p>
          <a:p>
            <a:pPr lvl="1"/>
            <a:r>
              <a:rPr lang="en-US" altLang="ko-KR" dirty="0"/>
              <a:t>${pageScope.data }</a:t>
            </a:r>
          </a:p>
          <a:p>
            <a:pPr lvl="1"/>
            <a:r>
              <a:rPr lang="ko-KR" altLang="en-US" dirty="0"/>
              <a:t>중복되는 </a:t>
            </a:r>
            <a:r>
              <a:rPr lang="en-US" altLang="ko-KR" dirty="0"/>
              <a:t>data</a:t>
            </a:r>
            <a:r>
              <a:rPr lang="ko-KR" altLang="en-US" dirty="0"/>
              <a:t>가 없는 경우 </a:t>
            </a:r>
            <a:r>
              <a:rPr lang="en-US" altLang="ko-KR" dirty="0"/>
              <a:t>${data}</a:t>
            </a:r>
            <a:r>
              <a:rPr lang="ko-KR" altLang="en-US" dirty="0"/>
              <a:t>로 사용 가능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저장해 놓은 데이터의 제거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서버객체</a:t>
            </a:r>
            <a:r>
              <a:rPr lang="en-US" altLang="ko-KR" dirty="0"/>
              <a:t>.removeAttribute(key)</a:t>
            </a:r>
          </a:p>
          <a:p>
            <a:pPr lvl="1"/>
            <a:r>
              <a:rPr lang="en-US" altLang="ko-KR" dirty="0"/>
              <a:t>session.removeAttribute("data");</a:t>
            </a:r>
          </a:p>
          <a:p>
            <a:endParaRPr lang="en-US" altLang="ko-KR" dirty="0"/>
          </a:p>
          <a:p>
            <a:r>
              <a:rPr lang="en-US" altLang="ko-KR" dirty="0"/>
              <a:t>SID(Session ID) </a:t>
            </a:r>
            <a:r>
              <a:rPr lang="ko-KR" altLang="en-US" dirty="0"/>
              <a:t>가져오기</a:t>
            </a:r>
            <a:r>
              <a:rPr lang="en-US" altLang="ko-KR" dirty="0"/>
              <a:t>(</a:t>
            </a:r>
            <a:r>
              <a:rPr lang="ko-KR" altLang="en-US" dirty="0"/>
              <a:t>세션으로 같은 아이디인지 확인한다</a:t>
            </a:r>
            <a:r>
              <a:rPr lang="en-US" altLang="ko-KR"/>
              <a:t>.)</a:t>
            </a:r>
            <a:endParaRPr lang="en-US" altLang="ko-KR" dirty="0"/>
          </a:p>
          <a:p>
            <a:pPr lvl="1"/>
            <a:r>
              <a:rPr lang="en-US" altLang="ko-KR" dirty="0"/>
              <a:t>session.getID()</a:t>
            </a:r>
          </a:p>
          <a:p>
            <a:pPr lvl="1"/>
            <a:r>
              <a:rPr lang="ko-KR" altLang="en-US" dirty="0"/>
              <a:t>서버에 </a:t>
            </a:r>
            <a:r>
              <a:rPr lang="en-US" altLang="ko-KR" dirty="0"/>
              <a:t>session</a:t>
            </a:r>
            <a:r>
              <a:rPr lang="ko-KR" altLang="en-US" dirty="0"/>
              <a:t>객체에 </a:t>
            </a:r>
            <a:r>
              <a:rPr lang="en-US" altLang="ko-KR" dirty="0"/>
              <a:t>id</a:t>
            </a:r>
            <a:r>
              <a:rPr lang="ko-KR" altLang="en-US" dirty="0"/>
              <a:t>로 저장이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클라이언트에도 </a:t>
            </a:r>
            <a:r>
              <a:rPr lang="en-US" altLang="ko-KR" dirty="0"/>
              <a:t> </a:t>
            </a:r>
            <a:r>
              <a:rPr lang="ko-KR" altLang="en-US" dirty="0"/>
              <a:t>쿠키로 저장이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같은 사용자라는 것을 확인하기 위해서 </a:t>
            </a:r>
            <a:r>
              <a:rPr lang="en-US" altLang="ko-KR" dirty="0"/>
              <a:t>2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데이터를 비교한다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같으면 </a:t>
            </a:r>
            <a:r>
              <a:rPr lang="en-US" altLang="ko-KR" dirty="0"/>
              <a:t>session</a:t>
            </a:r>
            <a:r>
              <a:rPr lang="ko-KR" altLang="en-US" dirty="0"/>
              <a:t>이 유지가 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Session</a:t>
            </a:r>
            <a:r>
              <a:rPr lang="ko-KR" altLang="en-US" dirty="0"/>
              <a:t>을 완전히 지울 때 </a:t>
            </a:r>
            <a:r>
              <a:rPr lang="en-US" altLang="ko-KR" dirty="0"/>
              <a:t>invalidate()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15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로그인 </a:t>
            </a:r>
            <a:r>
              <a:rPr lang="en-US" altLang="ko-KR" dirty="0"/>
              <a:t>/ </a:t>
            </a:r>
            <a:r>
              <a:rPr lang="ko-KR" altLang="en-US" dirty="0"/>
              <a:t>로그 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18435"/>
          </a:xfrm>
        </p:spPr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– session</a:t>
            </a:r>
            <a:r>
              <a:rPr lang="ko-KR" altLang="en-US" dirty="0"/>
              <a:t>에 데이터가 있으면 로그인을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로그인할 때 사용자가 입력해야 할 정보 </a:t>
            </a:r>
            <a:r>
              <a:rPr lang="en-US" altLang="ko-KR" dirty="0"/>
              <a:t>–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ko-KR" altLang="en-US" dirty="0"/>
              <a:t>로그인한 결과를 표시하기 위한 데이터 </a:t>
            </a:r>
            <a:r>
              <a:rPr lang="en-US" altLang="ko-KR" dirty="0"/>
              <a:t>–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등급번호</a:t>
            </a:r>
            <a:r>
              <a:rPr lang="en-US" altLang="ko-KR" dirty="0"/>
              <a:t>, </a:t>
            </a:r>
            <a:r>
              <a:rPr lang="ko-KR" altLang="en-US" dirty="0"/>
              <a:t>등급명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899638" y="4277457"/>
            <a:ext cx="1450730" cy="6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15662" y="3837842"/>
            <a:ext cx="1450730" cy="6770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loginForm.jsp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52043" y="5227027"/>
            <a:ext cx="1450730" cy="6770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4" idx="1"/>
            <a:endCxn id="5" idx="3"/>
          </p:cNvCxnSpPr>
          <p:nvPr/>
        </p:nvCxnSpPr>
        <p:spPr>
          <a:xfrm rot="10800000">
            <a:off x="3666392" y="4176347"/>
            <a:ext cx="2233246" cy="4396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2"/>
            <a:endCxn id="6" idx="1"/>
          </p:cNvCxnSpPr>
          <p:nvPr/>
        </p:nvCxnSpPr>
        <p:spPr>
          <a:xfrm rot="16200000" flipH="1">
            <a:off x="2521195" y="4934682"/>
            <a:ext cx="1050681" cy="2110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3"/>
            <a:endCxn id="4" idx="2"/>
          </p:cNvCxnSpPr>
          <p:nvPr/>
        </p:nvCxnSpPr>
        <p:spPr>
          <a:xfrm flipV="1">
            <a:off x="4602773" y="4954465"/>
            <a:ext cx="2022230" cy="6110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858249" y="3644410"/>
            <a:ext cx="1450730" cy="677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logout.jsp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4" idx="0"/>
            <a:endCxn id="15" idx="1"/>
          </p:cNvCxnSpPr>
          <p:nvPr/>
        </p:nvCxnSpPr>
        <p:spPr>
          <a:xfrm rot="5400000" flipH="1" flipV="1">
            <a:off x="7594355" y="3013563"/>
            <a:ext cx="294543" cy="2233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5" idx="2"/>
            <a:endCxn id="4" idx="3"/>
          </p:cNvCxnSpPr>
          <p:nvPr/>
        </p:nvCxnSpPr>
        <p:spPr>
          <a:xfrm rot="5400000">
            <a:off x="8319720" y="3352066"/>
            <a:ext cx="294543" cy="22332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9477" y="4862146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id, pw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1738" y="598756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에 저장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25254" y="3244362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session.invalidate()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38272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1844</TotalTime>
  <Words>417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추억</vt:lpstr>
      <vt:lpstr>서버프로그래밍</vt:lpstr>
      <vt:lpstr>JSP 서버의 저장 객체</vt:lpstr>
      <vt:lpstr>서버의 동작과 저장 객체</vt:lpstr>
      <vt:lpstr>서버 저장 객체의 관계</vt:lpstr>
      <vt:lpstr>저장 객체의 데이터 표시(EL) - Scope</vt:lpstr>
      <vt:lpstr>저장해 놓은 데이터의 제거</vt:lpstr>
      <vt:lpstr>Session을 이용한 로그인 / 로그 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</dc:title>
  <dc:creator>EZEN</dc:creator>
  <cp:lastModifiedBy>cho yang hoon</cp:lastModifiedBy>
  <cp:revision>196</cp:revision>
  <dcterms:created xsi:type="dcterms:W3CDTF">2021-07-27T05:09:08Z</dcterms:created>
  <dcterms:modified xsi:type="dcterms:W3CDTF">2022-05-28T08:46:01Z</dcterms:modified>
</cp:coreProperties>
</file>