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여러 개 중에 한 개만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&lt;label&gt;</a:t>
            </a:r>
            <a:r>
              <a:rPr lang="ko-KR" altLang="en-US" dirty="0"/>
              <a:t>성별</a:t>
            </a:r>
            <a:r>
              <a:rPr lang="en-US" altLang="ko-KR" dirty="0"/>
              <a:t>&lt;/label&gt;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"form-inline"&gt;</a:t>
            </a:r>
          </a:p>
          <a:p>
            <a:r>
              <a:rPr lang="en-US" altLang="ko-KR" dirty="0"/>
              <a:t>&lt;!-- style - margin : </a:t>
            </a:r>
            <a:r>
              <a:rPr lang="ko-KR" altLang="en-US" dirty="0"/>
              <a:t>바깥쪽 여백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"form-group" style="margin: 0 10px"&gt;</a:t>
            </a:r>
          </a:p>
          <a:p>
            <a:r>
              <a:rPr lang="en-US" altLang="ko-KR" dirty="0"/>
              <a:t>&lt;label&gt;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0070C0"/>
                </a:solidFill>
              </a:rPr>
              <a:t>gender</a:t>
            </a:r>
            <a:r>
              <a:rPr lang="en-US" altLang="ko-KR" i="1" dirty="0"/>
              <a:t>" type="</a:t>
            </a:r>
            <a:r>
              <a:rPr lang="en-US" altLang="ko-KR" i="1" dirty="0">
                <a:solidFill>
                  <a:srgbClr val="FF0000"/>
                </a:solidFill>
              </a:rPr>
              <a:t>radio</a:t>
            </a:r>
            <a:r>
              <a:rPr lang="en-US" altLang="ko-KR" i="1" dirty="0"/>
              <a:t>" class="form-control" id="gender_man"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b="1" i="1" dirty="0">
                <a:solidFill>
                  <a:srgbClr val="0070C0"/>
                </a:solidFill>
              </a:rPr>
              <a:t>남자</a:t>
            </a:r>
            <a:r>
              <a:rPr lang="en-US" altLang="ko-KR" i="1" dirty="0"/>
              <a:t>" checked="checked"&gt;</a:t>
            </a:r>
          </a:p>
          <a:p>
            <a:r>
              <a:rPr lang="ko-KR" altLang="en-US" dirty="0"/>
              <a:t>남자</a:t>
            </a:r>
          </a:p>
          <a:p>
            <a:r>
              <a:rPr lang="en-US" altLang="ko-KR" dirty="0"/>
              <a:t>&lt;/label&gt;</a:t>
            </a:r>
          </a:p>
          <a:p>
            <a:r>
              <a:rPr lang="en-US" altLang="ko-KR" dirty="0"/>
              <a:t>&lt;/div&gt;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0070C0"/>
                </a:solidFill>
              </a:rPr>
              <a:t>gender</a:t>
            </a:r>
            <a:r>
              <a:rPr lang="en-US" altLang="ko-KR" i="1" dirty="0"/>
              <a:t>" type="</a:t>
            </a:r>
            <a:r>
              <a:rPr lang="en-US" altLang="ko-KR" i="1" dirty="0">
                <a:solidFill>
                  <a:srgbClr val="FF0000"/>
                </a:solidFill>
              </a:rPr>
              <a:t>radio</a:t>
            </a:r>
            <a:r>
              <a:rPr lang="en-US" altLang="ko-KR" i="1" dirty="0"/>
              <a:t>" class="form-control" id="gender_woman"</a:t>
            </a:r>
          </a:p>
          <a:p>
            <a:r>
              <a:rPr lang="en-US" altLang="ko-KR" dirty="0"/>
              <a:t> value=</a:t>
            </a:r>
            <a:r>
              <a:rPr lang="en-US" altLang="ko-KR" i="1" dirty="0"/>
              <a:t>"</a:t>
            </a:r>
            <a:r>
              <a:rPr lang="ko-KR" altLang="en-US" b="1" i="1" dirty="0">
                <a:solidFill>
                  <a:srgbClr val="0070C0"/>
                </a:solidFill>
              </a:rPr>
              <a:t>여자</a:t>
            </a:r>
            <a:r>
              <a:rPr lang="en-US" altLang="ko-KR" i="1" dirty="0"/>
              <a:t>"&gt;</a:t>
            </a:r>
          </a:p>
          <a:p>
            <a:r>
              <a:rPr lang="ko-KR" altLang="en-US" dirty="0"/>
              <a:t>여자</a:t>
            </a:r>
          </a:p>
          <a:p>
            <a:r>
              <a:rPr lang="en-US" altLang="ko-KR" dirty="0"/>
              <a:t>&lt;/label&gt;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4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여러 개 중에 한 개만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&lt;label&gt;</a:t>
            </a:r>
            <a:r>
              <a:rPr lang="ko-KR" altLang="en-US" dirty="0"/>
              <a:t>성별</a:t>
            </a:r>
            <a:r>
              <a:rPr lang="en-US" altLang="ko-KR" dirty="0"/>
              <a:t>&lt;/label&gt;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"form-inline"&gt;</a:t>
            </a:r>
          </a:p>
          <a:p>
            <a:r>
              <a:rPr lang="en-US" altLang="ko-KR" dirty="0"/>
              <a:t>&lt;!-- style - margin : </a:t>
            </a:r>
            <a:r>
              <a:rPr lang="ko-KR" altLang="en-US" dirty="0"/>
              <a:t>바깥쪽 여백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"form-group" style="margin: 0 10px"&gt;</a:t>
            </a:r>
          </a:p>
          <a:p>
            <a:r>
              <a:rPr lang="en-US" altLang="ko-KR" dirty="0"/>
              <a:t>&lt;label&gt;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0070C0"/>
                </a:solidFill>
              </a:rPr>
              <a:t>gender</a:t>
            </a:r>
            <a:r>
              <a:rPr lang="en-US" altLang="ko-KR" i="1" dirty="0"/>
              <a:t>" type="</a:t>
            </a:r>
            <a:r>
              <a:rPr lang="en-US" altLang="ko-KR" i="1" dirty="0">
                <a:solidFill>
                  <a:srgbClr val="FF0000"/>
                </a:solidFill>
              </a:rPr>
              <a:t>radio</a:t>
            </a:r>
            <a:r>
              <a:rPr lang="en-US" altLang="ko-KR" i="1" dirty="0"/>
              <a:t>" class="form-control" id="gender_man"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b="1" i="1" dirty="0">
                <a:solidFill>
                  <a:srgbClr val="0070C0"/>
                </a:solidFill>
              </a:rPr>
              <a:t>남자</a:t>
            </a:r>
            <a:r>
              <a:rPr lang="en-US" altLang="ko-KR" i="1" dirty="0"/>
              <a:t>" checked="checked"&gt;</a:t>
            </a:r>
          </a:p>
          <a:p>
            <a:r>
              <a:rPr lang="ko-KR" altLang="en-US" dirty="0"/>
              <a:t>남자</a:t>
            </a:r>
          </a:p>
          <a:p>
            <a:r>
              <a:rPr lang="en-US" altLang="ko-KR" dirty="0"/>
              <a:t>&lt;/label&gt;</a:t>
            </a:r>
          </a:p>
          <a:p>
            <a:r>
              <a:rPr lang="en-US" altLang="ko-KR" dirty="0"/>
              <a:t>&lt;/div&gt;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0070C0"/>
                </a:solidFill>
              </a:rPr>
              <a:t>gender</a:t>
            </a:r>
            <a:r>
              <a:rPr lang="en-US" altLang="ko-KR" i="1" dirty="0"/>
              <a:t>" type="</a:t>
            </a:r>
            <a:r>
              <a:rPr lang="en-US" altLang="ko-KR" i="1" dirty="0">
                <a:solidFill>
                  <a:srgbClr val="FF0000"/>
                </a:solidFill>
              </a:rPr>
              <a:t>radio</a:t>
            </a:r>
            <a:r>
              <a:rPr lang="en-US" altLang="ko-KR" i="1" dirty="0"/>
              <a:t>" class="form-control" id="gender_woman"</a:t>
            </a:r>
          </a:p>
          <a:p>
            <a:r>
              <a:rPr lang="en-US" altLang="ko-KR" dirty="0"/>
              <a:t> value=</a:t>
            </a:r>
            <a:r>
              <a:rPr lang="en-US" altLang="ko-KR" i="1" dirty="0"/>
              <a:t>"</a:t>
            </a:r>
            <a:r>
              <a:rPr lang="ko-KR" altLang="en-US" b="1" i="1" dirty="0">
                <a:solidFill>
                  <a:srgbClr val="0070C0"/>
                </a:solidFill>
              </a:rPr>
              <a:t>여자</a:t>
            </a:r>
            <a:r>
              <a:rPr lang="en-US" altLang="ko-KR" i="1" dirty="0"/>
              <a:t>"&gt;</a:t>
            </a:r>
          </a:p>
          <a:p>
            <a:r>
              <a:rPr lang="ko-KR" altLang="en-US" dirty="0"/>
              <a:t>여자</a:t>
            </a:r>
          </a:p>
          <a:p>
            <a:r>
              <a:rPr lang="en-US" altLang="ko-KR" dirty="0"/>
              <a:t>&lt;/label&gt;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9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박스와 텍스트 클릭하는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217920" y="1919818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0070C0"/>
                </a:solidFill>
              </a:rPr>
              <a:t>gender</a:t>
            </a:r>
            <a:r>
              <a:rPr lang="en-US" altLang="ko-KR" i="1" dirty="0"/>
              <a:t>" type="</a:t>
            </a:r>
            <a:r>
              <a:rPr lang="en-US" altLang="ko-KR" i="1" dirty="0">
                <a:solidFill>
                  <a:srgbClr val="FF0000"/>
                </a:solidFill>
              </a:rPr>
              <a:t>radio</a:t>
            </a:r>
            <a:r>
              <a:rPr lang="en-US" altLang="ko-KR" i="1" dirty="0"/>
              <a:t>" class="form-control" id="gender_man"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b="1" i="1" dirty="0">
                <a:solidFill>
                  <a:srgbClr val="0070C0"/>
                </a:solidFill>
              </a:rPr>
              <a:t>남자</a:t>
            </a:r>
            <a:r>
              <a:rPr lang="en-US" altLang="ko-KR" i="1" dirty="0"/>
              <a:t>" checked="checked"&gt;</a:t>
            </a:r>
          </a:p>
          <a:p>
            <a:r>
              <a:rPr lang="ko-KR" altLang="en-US" dirty="0"/>
              <a:t>남자</a:t>
            </a:r>
          </a:p>
          <a:p>
            <a:r>
              <a:rPr lang="en-US" altLang="ko-KR" dirty="0"/>
              <a:t>&lt;/label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1097280" y="1921934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label tag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 – radio/checkbox </a:t>
            </a:r>
            <a:r>
              <a:rPr lang="ko-KR" altLang="en-US" dirty="0" smtClean="0"/>
              <a:t>선언해서 사용하면 글자를 클릭해서 박스를 선택할 수 있는 구조가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6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한 줄에 여러 개의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396154" y="1919818"/>
            <a:ext cx="6759526" cy="40233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&lt;label&gt;</a:t>
            </a:r>
            <a:r>
              <a:rPr lang="ko-KR" altLang="en-US" dirty="0"/>
              <a:t>연락처</a:t>
            </a:r>
            <a:r>
              <a:rPr lang="en-US" altLang="ko-KR" dirty="0"/>
              <a:t>&lt;/label&gt;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"form-inline"&gt;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 err="1"/>
              <a:t>tel</a:t>
            </a:r>
            <a:r>
              <a:rPr lang="en-US" altLang="ko-KR" i="1" dirty="0"/>
              <a:t>" class="form-control" style="width:60px" type="text" </a:t>
            </a:r>
            <a:r>
              <a:rPr lang="en-US" altLang="ko-KR" i="1" dirty="0" err="1"/>
              <a:t>maxlength</a:t>
            </a:r>
            <a:r>
              <a:rPr lang="en-US" altLang="ko-KR" i="1" dirty="0"/>
              <a:t>="3"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pattern=</a:t>
            </a:r>
            <a:r>
              <a:rPr lang="en-US" altLang="ko-KR" i="1" dirty="0"/>
              <a:t>"[0-9]{2,3}" title="</a:t>
            </a:r>
            <a:r>
              <a:rPr lang="ko-KR" altLang="en-US" i="1" dirty="0"/>
              <a:t>숫자 </a:t>
            </a:r>
            <a:r>
              <a:rPr lang="en-US" altLang="ko-KR" i="1" dirty="0"/>
              <a:t>2 ~ 3</a:t>
            </a:r>
            <a:r>
              <a:rPr lang="ko-KR" altLang="en-US" i="1" dirty="0"/>
              <a:t>자리를 입력할 수 있습니다</a:t>
            </a:r>
            <a:r>
              <a:rPr lang="en-US" altLang="ko-KR" i="1" dirty="0"/>
              <a:t>."&gt;-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 err="1"/>
              <a:t>tel</a:t>
            </a:r>
            <a:r>
              <a:rPr lang="en-US" altLang="ko-KR" i="1" dirty="0"/>
              <a:t>" class="form-control" style="width:80px" type="text" </a:t>
            </a:r>
            <a:r>
              <a:rPr lang="en-US" altLang="ko-KR" i="1" dirty="0" err="1"/>
              <a:t>maxlength</a:t>
            </a:r>
            <a:r>
              <a:rPr lang="en-US" altLang="ko-KR" i="1" dirty="0"/>
              <a:t>="4"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pattern=</a:t>
            </a:r>
            <a:r>
              <a:rPr lang="en-US" altLang="ko-KR" i="1" dirty="0"/>
              <a:t>"[0-9]{4}" title="</a:t>
            </a:r>
            <a:r>
              <a:rPr lang="ko-KR" altLang="en-US" i="1" dirty="0"/>
              <a:t>숫자 </a:t>
            </a:r>
            <a:r>
              <a:rPr lang="en-US" altLang="ko-KR" i="1" dirty="0"/>
              <a:t>4</a:t>
            </a:r>
            <a:r>
              <a:rPr lang="ko-KR" altLang="en-US" i="1" dirty="0"/>
              <a:t>자리를 입력할 수 있습니다</a:t>
            </a:r>
            <a:r>
              <a:rPr lang="en-US" altLang="ko-KR" i="1" dirty="0"/>
              <a:t>."&gt;-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</a:t>
            </a:r>
            <a:r>
              <a:rPr lang="en-US" altLang="ko-KR" i="1" dirty="0" err="1"/>
              <a:t>tel</a:t>
            </a:r>
            <a:r>
              <a:rPr lang="en-US" altLang="ko-KR" i="1" dirty="0"/>
              <a:t>" class="form-control" style="width:80px" type="text" </a:t>
            </a:r>
            <a:r>
              <a:rPr lang="en-US" altLang="ko-KR" i="1" dirty="0" err="1"/>
              <a:t>maxlength</a:t>
            </a:r>
            <a:r>
              <a:rPr lang="en-US" altLang="ko-KR" i="1" dirty="0"/>
              <a:t>="4"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pattern=</a:t>
            </a:r>
            <a:r>
              <a:rPr lang="en-US" altLang="ko-KR" i="1" dirty="0"/>
              <a:t>"[0-9]{4}" title="</a:t>
            </a:r>
            <a:r>
              <a:rPr lang="ko-KR" altLang="en-US" i="1" dirty="0"/>
              <a:t>숫자 </a:t>
            </a:r>
            <a:r>
              <a:rPr lang="en-US" altLang="ko-KR" i="1" dirty="0"/>
              <a:t>4</a:t>
            </a:r>
            <a:r>
              <a:rPr lang="ko-KR" altLang="en-US" i="1" dirty="0"/>
              <a:t>자리를 입력할 수 있습니다</a:t>
            </a:r>
            <a:r>
              <a:rPr lang="en-US" altLang="ko-KR" i="1" dirty="0"/>
              <a:t>."&gt;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1274884" y="1878951"/>
            <a:ext cx="2667586" cy="40233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form-inline</a:t>
            </a:r>
          </a:p>
          <a:p>
            <a:pPr lvl="1"/>
            <a:r>
              <a:rPr lang="en-US" altLang="ko-KR" dirty="0" smtClean="0"/>
              <a:t>form-control</a:t>
            </a:r>
          </a:p>
          <a:p>
            <a:pPr lvl="1"/>
            <a:r>
              <a:rPr lang="en-US" altLang="ko-KR" dirty="0" smtClean="0"/>
              <a:t>form-control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form-control – </a:t>
            </a:r>
            <a:r>
              <a:rPr lang="ko-KR" altLang="en-US" dirty="0" smtClean="0"/>
              <a:t>한 줄 전체에 표시</a:t>
            </a:r>
            <a:endParaRPr lang="en-US" altLang="ko-KR" dirty="0" smtClean="0"/>
          </a:p>
          <a:p>
            <a:r>
              <a:rPr lang="ko-KR" altLang="en-US" dirty="0" smtClean="0"/>
              <a:t>너비를 지정해야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col-**-00</a:t>
            </a:r>
          </a:p>
          <a:p>
            <a:r>
              <a:rPr lang="en-US" altLang="ko-KR" dirty="0" smtClean="0"/>
              <a:t>col-sm-2  : grid</a:t>
            </a:r>
          </a:p>
          <a:p>
            <a:r>
              <a:rPr lang="en-US" altLang="ko-KR" dirty="0" smtClean="0"/>
              <a:t>CSS - width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3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 내용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75" y="1970329"/>
            <a:ext cx="4110771" cy="407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4085" y="2189285"/>
            <a:ext cx="25138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회원관리 개발 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리스트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약관동의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정보 보기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정보 수정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탈퇴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등급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 상태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아이디 찾기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535335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14">
                  <a:extLst>
                    <a:ext uri="{9D8B030D-6E8A-4147-A177-3AD203B41FA5}">
                      <a16:colId xmlns:a16="http://schemas.microsoft.com/office/drawing/2014/main" val="3093470737"/>
                    </a:ext>
                  </a:extLst>
                </a:gridCol>
                <a:gridCol w="2899386">
                  <a:extLst>
                    <a:ext uri="{9D8B030D-6E8A-4147-A177-3AD203B41FA5}">
                      <a16:colId xmlns:a16="http://schemas.microsoft.com/office/drawing/2014/main" val="386101515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2839651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82148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3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 리스트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list.jsp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MemberListService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5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약관 동의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clouse.jsp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r>
                        <a:rPr lang="ko-KR" altLang="en-US" baseline="0" dirty="0" smtClean="0"/>
                        <a:t> 가입 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writeForm.jsp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5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가입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write.jsp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MemberWriteService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MemberDAO.write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9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 중복 체크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idCheck.jsp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MemberIDCheckService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MemberDAO.idCheck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정보 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view.jsp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MemberViewService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MemberDAO.view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5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정보 수정 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updateForm.jsp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MemberViewService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MemberDAO.view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정보 수정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update.jsp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MemberUpdateService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MemberDAO.update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탈퇴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상태수정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/member/</a:t>
                      </a:r>
                      <a:r>
                        <a:rPr lang="en-US" altLang="ko-KR" dirty="0" err="1" smtClean="0"/>
                        <a:t>delete.jsp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MemberDeleteService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MemberDAO.delete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6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와이어 프레임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0640" y="2583180"/>
            <a:ext cx="2964180" cy="1173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9680" y="22138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9700" y="2750820"/>
            <a:ext cx="115824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8900" y="2750820"/>
            <a:ext cx="115824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1600" y="4358640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10640" y="3989308"/>
            <a:ext cx="14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loginForm.jsp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5451" y="4602480"/>
            <a:ext cx="115824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71600" y="5539740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10640" y="51704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87340" y="3756660"/>
            <a:ext cx="2964180" cy="1173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26380" y="33873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0" y="3924300"/>
            <a:ext cx="115824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05600" y="3924300"/>
            <a:ext cx="139446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내정보보기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6" idx="2"/>
            <a:endCxn id="9" idx="0"/>
          </p:cNvCxnSpPr>
          <p:nvPr/>
        </p:nvCxnSpPr>
        <p:spPr>
          <a:xfrm rot="16200000" flipH="1">
            <a:off x="1569724" y="3520436"/>
            <a:ext cx="887968" cy="497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3" idx="0"/>
          </p:cNvCxnSpPr>
          <p:nvPr/>
        </p:nvCxnSpPr>
        <p:spPr>
          <a:xfrm rot="5400000">
            <a:off x="1870635" y="4876472"/>
            <a:ext cx="217408" cy="3704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15" idx="1"/>
          </p:cNvCxnSpPr>
          <p:nvPr/>
        </p:nvCxnSpPr>
        <p:spPr>
          <a:xfrm flipV="1">
            <a:off x="4335780" y="4343400"/>
            <a:ext cx="1051560" cy="16154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23510" y="2104906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62550" y="17355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7" idx="0"/>
            <a:endCxn id="28" idx="2"/>
          </p:cNvCxnSpPr>
          <p:nvPr/>
        </p:nvCxnSpPr>
        <p:spPr>
          <a:xfrm rot="5400000" flipH="1" flipV="1">
            <a:off x="5894963" y="3113663"/>
            <a:ext cx="981194" cy="640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1"/>
            <a:endCxn id="5" idx="0"/>
          </p:cNvCxnSpPr>
          <p:nvPr/>
        </p:nvCxnSpPr>
        <p:spPr>
          <a:xfrm rot="10800000">
            <a:off x="1745170" y="2213848"/>
            <a:ext cx="3478341" cy="310158"/>
          </a:xfrm>
          <a:prstGeom prst="bentConnector4">
            <a:avLst>
              <a:gd name="adj1" fmla="val 42878"/>
              <a:gd name="adj2" fmla="val 1737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827770" y="2783086"/>
            <a:ext cx="2964180" cy="117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66810" y="2413754"/>
            <a:ext cx="93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view.jsp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926830" y="2950726"/>
            <a:ext cx="1417434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내정보수정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458450" y="2958346"/>
            <a:ext cx="1196454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회원탈퇴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18" idx="0"/>
            <a:endCxn id="36" idx="1"/>
          </p:cNvCxnSpPr>
          <p:nvPr/>
        </p:nvCxnSpPr>
        <p:spPr>
          <a:xfrm rot="5400000" flipH="1" flipV="1">
            <a:off x="7838063" y="2934593"/>
            <a:ext cx="554474" cy="1424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97290" y="4617720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736330" y="4248388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updateForm.jsp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011141" y="4861560"/>
            <a:ext cx="115824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797290" y="5798820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736330" y="5429488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update.jsp</a:t>
            </a:r>
            <a:endParaRPr lang="ko-KR" altLang="en-US" dirty="0"/>
          </a:p>
        </p:txBody>
      </p:sp>
      <p:cxnSp>
        <p:nvCxnSpPr>
          <p:cNvPr id="49" name="꺾인 연결선 48"/>
          <p:cNvCxnSpPr>
            <a:stCxn id="46" idx="2"/>
            <a:endCxn id="48" idx="0"/>
          </p:cNvCxnSpPr>
          <p:nvPr/>
        </p:nvCxnSpPr>
        <p:spPr>
          <a:xfrm rot="5400000">
            <a:off x="9347669" y="5186896"/>
            <a:ext cx="217408" cy="2677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8" idx="2"/>
            <a:endCxn id="45" idx="0"/>
          </p:cNvCxnSpPr>
          <p:nvPr/>
        </p:nvCxnSpPr>
        <p:spPr>
          <a:xfrm rot="5400000">
            <a:off x="9127690" y="3740531"/>
            <a:ext cx="947142" cy="685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7" idx="1"/>
            <a:endCxn id="37" idx="1"/>
          </p:cNvCxnSpPr>
          <p:nvPr/>
        </p:nvCxnSpPr>
        <p:spPr>
          <a:xfrm rot="10800000">
            <a:off x="8766810" y="2598420"/>
            <a:ext cx="30480" cy="3619500"/>
          </a:xfrm>
          <a:prstGeom prst="bentConnector3">
            <a:avLst>
              <a:gd name="adj1" fmla="val 8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812776" y="1436132"/>
            <a:ext cx="2964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751816" y="10668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delete.jsp</a:t>
            </a:r>
            <a:endParaRPr lang="ko-KR" altLang="en-US" dirty="0"/>
          </a:p>
        </p:txBody>
      </p:sp>
      <p:cxnSp>
        <p:nvCxnSpPr>
          <p:cNvPr id="61" name="꺾인 연결선 60"/>
          <p:cNvCxnSpPr>
            <a:stCxn id="39" idx="0"/>
            <a:endCxn id="58" idx="2"/>
          </p:cNvCxnSpPr>
          <p:nvPr/>
        </p:nvCxnSpPr>
        <p:spPr>
          <a:xfrm rot="16200000" flipV="1">
            <a:off x="10333765" y="2235433"/>
            <a:ext cx="684014" cy="7618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8" idx="1"/>
            <a:endCxn id="5" idx="0"/>
          </p:cNvCxnSpPr>
          <p:nvPr/>
        </p:nvCxnSpPr>
        <p:spPr>
          <a:xfrm rot="10800000" flipV="1">
            <a:off x="1745170" y="1855232"/>
            <a:ext cx="7067607" cy="3586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오른쪽 화살표 63"/>
          <p:cNvSpPr/>
          <p:nvPr/>
        </p:nvSpPr>
        <p:spPr>
          <a:xfrm rot="1689688">
            <a:off x="359483" y="1925711"/>
            <a:ext cx="852359" cy="632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</a:t>
            </a:r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486400" y="4427220"/>
            <a:ext cx="1394460" cy="3505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창을 여는 </a:t>
            </a:r>
            <a:r>
              <a:rPr lang="en-US" altLang="ko-KR" dirty="0" smtClean="0"/>
              <a:t>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9329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window.open(“URL”, ”</a:t>
            </a:r>
            <a:r>
              <a:rPr lang="ko-KR" altLang="en-US" dirty="0" smtClean="0"/>
              <a:t>창 이름</a:t>
            </a:r>
            <a:r>
              <a:rPr lang="en-US" altLang="ko-KR" dirty="0" smtClean="0"/>
              <a:t>”, ”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”)</a:t>
            </a:r>
          </a:p>
          <a:p>
            <a:r>
              <a:rPr lang="en-US" altLang="ko-KR" dirty="0"/>
              <a:t>window.open("idCheck.jsp", "idCheck", "width=400, height=400, top=100, left=400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10054" y="3297115"/>
            <a:ext cx="2206869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writeForm.jsp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27542" y="4264269"/>
            <a:ext cx="2206869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idCheck.jsp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3"/>
            <a:endCxn id="5" idx="0"/>
          </p:cNvCxnSpPr>
          <p:nvPr/>
        </p:nvCxnSpPr>
        <p:spPr>
          <a:xfrm>
            <a:off x="3516923" y="3701562"/>
            <a:ext cx="3414054" cy="5627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7846" y="344658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idCheck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1"/>
            <a:endCxn id="4" idx="2"/>
          </p:cNvCxnSpPr>
          <p:nvPr/>
        </p:nvCxnSpPr>
        <p:spPr>
          <a:xfrm rot="10800000">
            <a:off x="2413490" y="4106008"/>
            <a:ext cx="3414053" cy="5627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6356" y="479921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13026" y="5361917"/>
            <a:ext cx="8671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opener.document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).find(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"#id"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"${param.id}"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창을 닫는 </a:t>
            </a:r>
            <a:r>
              <a:rPr lang="en-US" altLang="ko-KR" dirty="0" smtClean="0"/>
              <a:t>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9329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window.close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현재 창을 닫는다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idCheck.close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창 이름에 해당 창을 닫는다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10054" y="3297115"/>
            <a:ext cx="2206869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writeForm.jsp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27542" y="4264269"/>
            <a:ext cx="2206869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idCheck.jsp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3"/>
            <a:endCxn id="5" idx="0"/>
          </p:cNvCxnSpPr>
          <p:nvPr/>
        </p:nvCxnSpPr>
        <p:spPr>
          <a:xfrm>
            <a:off x="3516923" y="3701562"/>
            <a:ext cx="3414054" cy="5627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2926" y="331467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idCheck.close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3930" y="5124580"/>
            <a:ext cx="15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window.close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2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</a:t>
            </a:r>
            <a:r>
              <a:rPr lang="ko-KR" altLang="en-US" dirty="0" smtClean="0"/>
              <a:t>의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함수명</a:t>
            </a:r>
            <a:r>
              <a:rPr lang="en-US" altLang="ko-KR" dirty="0" smtClean="0"/>
              <a:t>(){~~~}</a:t>
            </a:r>
          </a:p>
          <a:p>
            <a:endParaRPr lang="en-US" altLang="ko-KR" dirty="0"/>
          </a:p>
          <a:p>
            <a:r>
              <a:rPr lang="en-US" altLang="ko-KR" b="1" dirty="0"/>
              <a:t>function idCheckWindowOpen(){</a:t>
            </a:r>
          </a:p>
          <a:p>
            <a:r>
              <a:rPr lang="en-US" altLang="ko-KR" dirty="0"/>
              <a:t>window.open("idCheck.jsp", "idCheck", "width=400, height=400, top=100, left=400");</a:t>
            </a:r>
          </a:p>
          <a:p>
            <a:r>
              <a:rPr lang="en-US" altLang="ko-KR" dirty="0" smtClean="0"/>
              <a:t>};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1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입력 하나 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5840" y="2894246"/>
            <a:ext cx="10058400" cy="3348058"/>
          </a:xfrm>
        </p:spPr>
        <p:txBody>
          <a:bodyPr/>
          <a:lstStyle/>
          <a:p>
            <a:r>
              <a:rPr lang="en-US" altLang="ko-KR" dirty="0" smtClean="0"/>
              <a:t>form-group</a:t>
            </a:r>
          </a:p>
          <a:p>
            <a:pPr lvl="1"/>
            <a:r>
              <a:rPr lang="en-US" altLang="ko-KR" dirty="0" smtClean="0"/>
              <a:t>label tag</a:t>
            </a:r>
          </a:p>
          <a:p>
            <a:pPr lvl="1"/>
            <a:r>
              <a:rPr lang="en-US" altLang="ko-KR" dirty="0" smtClean="0"/>
              <a:t>form-control - </a:t>
            </a:r>
            <a:r>
              <a:rPr lang="ko-KR" altLang="en-US" dirty="0" err="1" smtClean="0"/>
              <a:t>입력부분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form-group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en-US" altLang="ko-KR" dirty="0"/>
              <a:t> for=</a:t>
            </a:r>
            <a:r>
              <a:rPr lang="en-US" altLang="ko-KR" i="1" dirty="0"/>
              <a:t>"pw"&gt;</a:t>
            </a:r>
            <a:r>
              <a:rPr lang="ko-KR" altLang="en-US" i="1" dirty="0"/>
              <a:t>비밀번호</a:t>
            </a:r>
            <a:r>
              <a:rPr lang="en-US" altLang="ko-KR" i="1" dirty="0"/>
              <a:t>&lt;/label&gt;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"pw" type="password" class="</a:t>
            </a:r>
            <a:r>
              <a:rPr lang="en-US" altLang="ko-KR" i="1" dirty="0">
                <a:solidFill>
                  <a:srgbClr val="FF0000"/>
                </a:solidFill>
              </a:rPr>
              <a:t>form-control</a:t>
            </a:r>
            <a:r>
              <a:rPr lang="en-US" altLang="ko-KR" i="1" dirty="0"/>
              <a:t>" id="pw"&gt;</a:t>
            </a:r>
          </a:p>
          <a:p>
            <a:r>
              <a:rPr lang="en-US" altLang="ko-KR" dirty="0"/>
              <a:t>&lt;/div&gt;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80831"/>
            <a:ext cx="6328410" cy="6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4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– </a:t>
            </a:r>
            <a:r>
              <a:rPr lang="ko-KR" altLang="en-US" dirty="0" smtClean="0"/>
              <a:t>오른쪽에 버튼 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5840" y="2481072"/>
            <a:ext cx="3399106" cy="37612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form-group</a:t>
            </a:r>
          </a:p>
          <a:p>
            <a:pPr lvl="1"/>
            <a:r>
              <a:rPr lang="en-US" altLang="ko-KR" dirty="0" smtClean="0"/>
              <a:t>label tag</a:t>
            </a:r>
          </a:p>
          <a:p>
            <a:pPr lvl="1"/>
            <a:r>
              <a:rPr lang="en-US" altLang="ko-KR" dirty="0" smtClean="0"/>
              <a:t>input-group</a:t>
            </a:r>
          </a:p>
          <a:p>
            <a:pPr lvl="2"/>
            <a:r>
              <a:rPr lang="en-US" altLang="ko-KR" dirty="0" smtClean="0"/>
              <a:t>form-control</a:t>
            </a:r>
          </a:p>
          <a:p>
            <a:pPr lvl="2"/>
            <a:r>
              <a:rPr lang="en-US" altLang="ko-KR" i="1" dirty="0"/>
              <a:t>input-group-</a:t>
            </a:r>
            <a:r>
              <a:rPr lang="en-US" altLang="ko-KR" i="1" dirty="0" err="1"/>
              <a:t>btn</a:t>
            </a:r>
            <a:endParaRPr lang="en-US" altLang="ko-KR" dirty="0"/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"form-group"&gt;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"id"&gt;</a:t>
            </a:r>
            <a:r>
              <a:rPr lang="ko-KR" altLang="en-US" i="1" dirty="0"/>
              <a:t>아이디</a:t>
            </a:r>
            <a:r>
              <a:rPr lang="en-US" altLang="ko-KR" i="1" dirty="0"/>
              <a:t>&lt;/label</a:t>
            </a:r>
            <a:r>
              <a:rPr lang="en-US" altLang="ko-KR" i="1" dirty="0" smtClean="0"/>
              <a:t>&gt;</a:t>
            </a:r>
            <a:endParaRPr lang="en-US" altLang="ko-KR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1858603"/>
            <a:ext cx="6519330" cy="6773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9392" y="2657179"/>
            <a:ext cx="69019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"input-group"&gt;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"id" id="id" required="required" class="form-control" </a:t>
            </a:r>
            <a:r>
              <a:rPr lang="en-US" altLang="ko-KR" i="1" dirty="0" err="1"/>
              <a:t>readonly</a:t>
            </a:r>
            <a:r>
              <a:rPr lang="en-US" altLang="ko-KR" i="1" dirty="0"/>
              <a:t>="</a:t>
            </a:r>
            <a:r>
              <a:rPr lang="en-US" altLang="ko-KR" i="1" dirty="0" err="1"/>
              <a:t>readonly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placeholder=</a:t>
            </a:r>
            <a:r>
              <a:rPr lang="en-US" altLang="ko-KR" i="1" dirty="0"/>
              <a:t>"</a:t>
            </a:r>
            <a:r>
              <a:rPr lang="ko-KR" altLang="en-US" i="1" dirty="0"/>
              <a:t>아이디 </a:t>
            </a:r>
            <a:r>
              <a:rPr lang="ko-KR" altLang="en-US" i="1" dirty="0" err="1"/>
              <a:t>중복체크를</a:t>
            </a:r>
            <a:r>
              <a:rPr lang="ko-KR" altLang="en-US" i="1" dirty="0"/>
              <a:t> 이용하세요</a:t>
            </a:r>
            <a:r>
              <a:rPr lang="en-US" altLang="ko-KR" i="1" dirty="0"/>
              <a:t>. </a:t>
            </a:r>
            <a:r>
              <a:rPr lang="ko-KR" altLang="en-US" i="1" dirty="0"/>
              <a:t>팝업을 허용하셔야 합니다</a:t>
            </a:r>
            <a:r>
              <a:rPr lang="en-US" altLang="ko-KR" i="1" dirty="0"/>
              <a:t>."&gt;</a:t>
            </a:r>
          </a:p>
          <a:p>
            <a:r>
              <a:rPr lang="en-US" altLang="ko-KR" dirty="0"/>
              <a:t>&lt;div class=</a:t>
            </a:r>
            <a:r>
              <a:rPr lang="en-US" altLang="ko-KR" i="1" dirty="0"/>
              <a:t>"input-group-</a:t>
            </a:r>
            <a:r>
              <a:rPr lang="en-US" altLang="ko-KR" i="1" dirty="0" err="1"/>
              <a:t>btn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&lt;button type=</a:t>
            </a:r>
            <a:r>
              <a:rPr lang="en-US" altLang="ko-KR" i="1" dirty="0"/>
              <a:t>"button" id="</a:t>
            </a:r>
            <a:r>
              <a:rPr lang="en-US" altLang="ko-KR" i="1" dirty="0" err="1"/>
              <a:t>idCheckBtn</a:t>
            </a:r>
            <a:r>
              <a:rPr lang="en-US" altLang="ko-KR" i="1" dirty="0"/>
              <a:t>" class="</a:t>
            </a:r>
            <a:r>
              <a:rPr lang="en-US" altLang="ko-KR" i="1" dirty="0" err="1"/>
              <a:t>btn</a:t>
            </a:r>
            <a:r>
              <a:rPr lang="en-US" altLang="ko-KR" i="1" dirty="0"/>
              <a:t> </a:t>
            </a:r>
            <a:r>
              <a:rPr lang="en-US" altLang="ko-KR" i="1" dirty="0" err="1"/>
              <a:t>btn</a:t>
            </a:r>
            <a:r>
              <a:rPr lang="en-US" altLang="ko-KR" i="1" dirty="0"/>
              <a:t>-default"&gt;</a:t>
            </a:r>
            <a:r>
              <a:rPr lang="ko-KR" altLang="en-US" i="1" dirty="0"/>
              <a:t>아이디 </a:t>
            </a:r>
            <a:r>
              <a:rPr lang="ko-KR" altLang="en-US" i="1" dirty="0" err="1"/>
              <a:t>중복체크</a:t>
            </a:r>
            <a:r>
              <a:rPr lang="en-US" altLang="ko-KR" i="1" dirty="0"/>
              <a:t>&lt;/button&gt;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6610106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2110</TotalTime>
  <Words>874</Words>
  <Application>Microsoft Office PowerPoint</Application>
  <PresentationFormat>와이드스크린</PresentationFormat>
  <Paragraphs>192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Consolas</vt:lpstr>
      <vt:lpstr>추억</vt:lpstr>
      <vt:lpstr>서버프로그래밍</vt:lpstr>
      <vt:lpstr>회원관리 – 개발 내용</vt:lpstr>
      <vt:lpstr>개발 개요</vt:lpstr>
      <vt:lpstr>회원 관리 – 와이어 프레임</vt:lpstr>
      <vt:lpstr>새로운 창을 여는 JS</vt:lpstr>
      <vt:lpstr>창을 닫는 JS</vt:lpstr>
      <vt:lpstr>JS의 함수 만들기</vt:lpstr>
      <vt:lpstr>BootStrap – 입력 하나 항목</vt:lpstr>
      <vt:lpstr>BootStrap – 오른쪽에 버튼 항목</vt:lpstr>
      <vt:lpstr>BootStrap – 여러 개 중에 한 개만 선택</vt:lpstr>
      <vt:lpstr>BootStrap – 여러 개 중에 한 개만 선택</vt:lpstr>
      <vt:lpstr>BootStrap – 박스와 텍스트 클릭하는 구조</vt:lpstr>
      <vt:lpstr>BootStrap – 한 줄에 여러 개의 입력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221</cp:revision>
  <dcterms:created xsi:type="dcterms:W3CDTF">2021-07-27T05:09:08Z</dcterms:created>
  <dcterms:modified xsi:type="dcterms:W3CDTF">2021-08-05T05:39:19Z</dcterms:modified>
</cp:coreProperties>
</file>