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89735"/>
          </a:xfrm>
        </p:spPr>
        <p:txBody>
          <a:bodyPr/>
          <a:lstStyle/>
          <a:p>
            <a:r>
              <a:rPr lang="ko-KR" altLang="en-US" dirty="0" smtClean="0"/>
              <a:t>클라이언트에서 서버로 파일을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단위 바이트 단위로 전달이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0539" y="2910254"/>
            <a:ext cx="2321169" cy="103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28803" y="2910254"/>
            <a:ext cx="2321169" cy="103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3991708" y="3429000"/>
            <a:ext cx="3137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739054" y="3745523"/>
            <a:ext cx="1740877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39054" y="4185138"/>
            <a:ext cx="1740877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39054" y="4624753"/>
            <a:ext cx="1740877" cy="100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6193" y="42554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2" idx="1"/>
          </p:cNvCxnSpPr>
          <p:nvPr/>
        </p:nvCxnSpPr>
        <p:spPr>
          <a:xfrm>
            <a:off x="2542605" y="4440087"/>
            <a:ext cx="2196449" cy="68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18" idx="1"/>
          </p:cNvCxnSpPr>
          <p:nvPr/>
        </p:nvCxnSpPr>
        <p:spPr>
          <a:xfrm flipV="1">
            <a:off x="6479931" y="4404946"/>
            <a:ext cx="1925515" cy="72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405446" y="4185138"/>
            <a:ext cx="1758462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405446" y="4976445"/>
            <a:ext cx="1758462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RAM / File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35503" y="4501660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2" idx="3"/>
            <a:endCxn id="19" idx="1"/>
          </p:cNvCxnSpPr>
          <p:nvPr/>
        </p:nvCxnSpPr>
        <p:spPr>
          <a:xfrm>
            <a:off x="6479931" y="5125915"/>
            <a:ext cx="1925515" cy="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9750" y="518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84354" y="5011666"/>
            <a:ext cx="314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method=“post”</a:t>
            </a:r>
          </a:p>
          <a:p>
            <a:r>
              <a:rPr lang="en-US" altLang="ko-KR" dirty="0" smtClean="0"/>
              <a:t>enctype=“multipart/form-data”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라이브러리 </a:t>
            </a:r>
            <a:r>
              <a:rPr lang="en-US" altLang="ko-KR" dirty="0" smtClean="0"/>
              <a:t>– cos.jar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/WEB-INF/lib </a:t>
            </a:r>
            <a:r>
              <a:rPr lang="ko-KR" altLang="en-US" dirty="0" smtClean="0"/>
              <a:t>에 라이브러리를 복사 붙여 넣기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보내는 프로그램에서 </a:t>
            </a:r>
            <a:r>
              <a:rPr lang="en-US" altLang="ko-KR" dirty="0" smtClean="0"/>
              <a:t>form tag </a:t>
            </a:r>
            <a:r>
              <a:rPr lang="ko-KR" altLang="en-US" dirty="0" smtClean="0"/>
              <a:t>의 속성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 = “post”</a:t>
            </a:r>
          </a:p>
          <a:p>
            <a:pPr lvl="1"/>
            <a:r>
              <a:rPr lang="en-US" altLang="ko-KR" dirty="0" smtClean="0"/>
              <a:t>enctype = “multipart/form-data”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&lt;form action=</a:t>
            </a:r>
            <a:r>
              <a:rPr lang="en-US" altLang="ko-KR" i="1" dirty="0"/>
              <a:t>"</a:t>
            </a:r>
            <a:r>
              <a:rPr lang="en-US" altLang="ko-KR" i="1" dirty="0" err="1"/>
              <a:t>upload.jsp</a:t>
            </a:r>
            <a:r>
              <a:rPr lang="en-US" altLang="ko-KR" i="1" dirty="0"/>
              <a:t>" method="</a:t>
            </a:r>
            <a:r>
              <a:rPr lang="en-US" altLang="ko-KR" i="1" dirty="0">
                <a:solidFill>
                  <a:srgbClr val="FF0000"/>
                </a:solidFill>
              </a:rPr>
              <a:t>post</a:t>
            </a:r>
            <a:r>
              <a:rPr lang="en-US" altLang="ko-KR" i="1" dirty="0"/>
              <a:t>" enctype="</a:t>
            </a:r>
            <a:r>
              <a:rPr lang="en-US" altLang="ko-KR" i="1" dirty="0">
                <a:solidFill>
                  <a:srgbClr val="FF0000"/>
                </a:solidFill>
              </a:rPr>
              <a:t>multipart/form-data</a:t>
            </a:r>
            <a:r>
              <a:rPr lang="en-US" altLang="ko-KR" i="1" dirty="0"/>
              <a:t>"&gt;</a:t>
            </a:r>
          </a:p>
          <a:p>
            <a:r>
              <a:rPr lang="ko-KR" altLang="en-US" dirty="0"/>
              <a:t>첨부파일 </a:t>
            </a:r>
            <a:r>
              <a:rPr lang="en-US" altLang="ko-KR" dirty="0"/>
              <a:t>: &lt;input type=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file</a:t>
            </a:r>
            <a:r>
              <a:rPr lang="en-US" altLang="ko-KR" i="1" dirty="0"/>
              <a:t>" name="</a:t>
            </a:r>
            <a:r>
              <a:rPr lang="en-US" altLang="ko-KR" i="1" dirty="0" err="1">
                <a:solidFill>
                  <a:srgbClr val="FF0000"/>
                </a:solidFill>
              </a:rPr>
              <a:t>imageFile</a:t>
            </a:r>
            <a:r>
              <a:rPr lang="en-US" altLang="ko-KR" i="1" dirty="0"/>
              <a:t>"&gt;&lt;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r>
              <a:rPr lang="en-US" altLang="ko-KR" dirty="0"/>
              <a:t>&lt;button&gt;</a:t>
            </a:r>
            <a:r>
              <a:rPr lang="ko-KR" altLang="en-US" dirty="0"/>
              <a:t>파일 올리기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0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라이브러리 </a:t>
            </a:r>
            <a:r>
              <a:rPr lang="en-US" altLang="ko-KR" dirty="0" smtClean="0"/>
              <a:t>– cos.jar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데이터를 받는 프로그램에서 적당한 정보 설정해서 객체를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 path = "/upload</a:t>
            </a:r>
            <a:r>
              <a:rPr lang="en-US" altLang="ko-KR" dirty="0" smtClean="0"/>
              <a:t>"; // </a:t>
            </a:r>
            <a:r>
              <a:rPr lang="ko-KR" altLang="en-US" dirty="0" smtClean="0"/>
              <a:t>서버에 올리 위치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폴더를 만들어 주세요</a:t>
            </a:r>
            <a:r>
              <a:rPr lang="en-US" altLang="ko-KR" smtClean="0"/>
              <a:t>.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en-US" altLang="ko-KR" dirty="0" smtClean="0"/>
              <a:t>savePath </a:t>
            </a:r>
            <a:r>
              <a:rPr lang="en-US" altLang="ko-KR" dirty="0"/>
              <a:t>= </a:t>
            </a:r>
            <a:r>
              <a:rPr lang="en-US" altLang="ko-KR" dirty="0" err="1"/>
              <a:t>request.getServletContext</a:t>
            </a:r>
            <a:r>
              <a:rPr lang="en-US" altLang="ko-KR" dirty="0"/>
              <a:t>().</a:t>
            </a:r>
            <a:r>
              <a:rPr lang="en-US" altLang="ko-KR" dirty="0" err="1"/>
              <a:t>getRealPath</a:t>
            </a:r>
            <a:r>
              <a:rPr lang="en-US" altLang="ko-KR" dirty="0"/>
              <a:t>(path</a:t>
            </a:r>
            <a:r>
              <a:rPr lang="en-US" altLang="ko-KR" dirty="0" smtClean="0"/>
              <a:t>); //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컴의</a:t>
            </a:r>
            <a:r>
              <a:rPr lang="ko-KR" altLang="en-US" dirty="0" smtClean="0"/>
              <a:t> 실제 위치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maxSize</a:t>
            </a:r>
            <a:r>
              <a:rPr lang="en-US" altLang="ko-KR" dirty="0"/>
              <a:t> = 1024 * 1024 * 1024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용량 제한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en-US" altLang="ko-KR" dirty="0" err="1"/>
              <a:t>encodingType</a:t>
            </a:r>
            <a:r>
              <a:rPr lang="en-US" altLang="ko-KR" dirty="0"/>
              <a:t> = "utf-8</a:t>
            </a:r>
            <a:r>
              <a:rPr lang="en-US" altLang="ko-KR" dirty="0" smtClean="0"/>
              <a:t>"; // </a:t>
            </a:r>
            <a:r>
              <a:rPr lang="ko-KR" altLang="en-US" dirty="0" smtClean="0"/>
              <a:t>데이터의 엔코딩 방식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en-US" altLang="ko-KR" dirty="0"/>
              <a:t> new </a:t>
            </a:r>
            <a:r>
              <a:rPr lang="en-US" altLang="ko-KR" dirty="0" err="1" smtClean="0"/>
              <a:t>DefaultFileRenamePolicy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업로드 파일명이 중복이 되면 파일명 뒤에 시퀀스</a:t>
            </a:r>
            <a:endParaRPr lang="ko-KR" altLang="en-US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multi </a:t>
            </a:r>
            <a:r>
              <a:rPr lang="en-US" altLang="ko-KR" dirty="0" smtClean="0"/>
              <a:t>= </a:t>
            </a:r>
            <a:r>
              <a:rPr lang="en-US" altLang="ko-KR" dirty="0"/>
              <a:t>new </a:t>
            </a:r>
            <a:r>
              <a:rPr lang="en-US" altLang="ko-KR" dirty="0" err="1"/>
              <a:t>MultipartRequest</a:t>
            </a:r>
            <a:r>
              <a:rPr lang="en-US" altLang="ko-KR" dirty="0"/>
              <a:t>(request, savePath, </a:t>
            </a:r>
            <a:r>
              <a:rPr lang="en-US" altLang="ko-KR" dirty="0" err="1"/>
              <a:t>maxSize</a:t>
            </a:r>
            <a:r>
              <a:rPr lang="en-US" altLang="ko-KR" dirty="0"/>
              <a:t>, </a:t>
            </a:r>
            <a:r>
              <a:rPr lang="en-US" altLang="ko-KR" dirty="0" err="1"/>
              <a:t>encodingType</a:t>
            </a:r>
            <a:r>
              <a:rPr lang="en-US" altLang="ko-KR" dirty="0"/>
              <a:t>, new </a:t>
            </a:r>
            <a:r>
              <a:rPr lang="en-US" altLang="ko-KR" dirty="0" err="1"/>
              <a:t>DefaultFileRenamePolicy</a:t>
            </a:r>
            <a:r>
              <a:rPr lang="en-US" altLang="ko-KR" dirty="0"/>
              <a:t>());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8313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2181</TotalTime>
  <Words>202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서버프로그래밍</vt:lpstr>
      <vt:lpstr>파일 업로드</vt:lpstr>
      <vt:lpstr>파일 업로드 라이브러리 – cos.jar</vt:lpstr>
      <vt:lpstr>파일 업로드 라이브러리 – cos.jar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233</cp:revision>
  <dcterms:created xsi:type="dcterms:W3CDTF">2021-07-27T05:09:08Z</dcterms:created>
  <dcterms:modified xsi:type="dcterms:W3CDTF">2021-08-19T01:29:43Z</dcterms:modified>
</cp:coreProperties>
</file>