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태그를 이용한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를 완성해서 조합하면 여러 개의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문서가 생긴다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생각하는 대로 동작이 잘 안될 수도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이외의 파일 들에서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 제거 쪽 소스로 만드다</a:t>
            </a:r>
            <a:r>
              <a:rPr lang="en-US" altLang="ko-KR" dirty="0" smtClean="0"/>
              <a:t>. -&gt; jspf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style, script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쪽에 선언해서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6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레이이 아웃 </a:t>
            </a:r>
            <a:r>
              <a:rPr lang="en-US" altLang="ko-KR" dirty="0" smtClean="0"/>
              <a:t>III – sitemesh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  <a:r>
              <a:rPr lang="ko-KR" altLang="en-US" dirty="0" smtClean="0"/>
              <a:t>로 프로그램을 작성해 놓은 라이브러리에 해당된다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레이아웃을 잡는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CRUD </a:t>
            </a:r>
            <a:r>
              <a:rPr lang="ko-KR" altLang="en-US" dirty="0" smtClean="0"/>
              <a:t>프로그램의 결과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title, head, body </a:t>
            </a:r>
            <a:r>
              <a:rPr lang="ko-KR" altLang="en-US" dirty="0" smtClean="0"/>
              <a:t>태그에 있는 것은 부분을 분해낸다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레이아웃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표시된 부분에 각각 조립해 해서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6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레이이 아웃 </a:t>
            </a:r>
            <a:r>
              <a:rPr lang="en-US" altLang="ko-KR" dirty="0" smtClean="0"/>
              <a:t>III – sitemesh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377" y="2804747"/>
            <a:ext cx="43831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메인타이틀 </a:t>
            </a:r>
            <a:r>
              <a:rPr lang="en-US" altLang="ko-KR" dirty="0" smtClean="0">
                <a:solidFill>
                  <a:srgbClr val="FF0000"/>
                </a:solidFill>
              </a:rPr>
              <a:t>&lt;decorator:title&gt; </a:t>
            </a:r>
            <a:r>
              <a:rPr lang="en-US" altLang="ko-KR" dirty="0" smtClean="0"/>
              <a:t>&lt;/title&gt;</a:t>
            </a:r>
          </a:p>
          <a:p>
            <a:r>
              <a:rPr lang="ko-KR" altLang="en-US" dirty="0" smtClean="0"/>
              <a:t>메인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</a:rPr>
              <a:t>decorator:head&gt;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ko-KR" altLang="en-US" dirty="0" smtClean="0"/>
              <a:t>메인 </a:t>
            </a:r>
            <a:r>
              <a:rPr lang="en-US" altLang="ko-KR" dirty="0" smtClean="0"/>
              <a:t>body –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로고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정보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</a:rPr>
              <a:t>decorator:body&gt;</a:t>
            </a:r>
            <a:endParaRPr lang="en-US" altLang="ko-KR" dirty="0"/>
          </a:p>
          <a:p>
            <a:r>
              <a:rPr lang="ko-KR" altLang="en-US" dirty="0" smtClean="0"/>
              <a:t>회사 정보</a:t>
            </a:r>
            <a:endParaRPr lang="en-US" altLang="ko-KR" dirty="0" smtClean="0"/>
          </a:p>
          <a:p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5495" y="2233218"/>
            <a:ext cx="341093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dirty="0"/>
              <a:t>전체 레이아웃 </a:t>
            </a:r>
            <a:r>
              <a:rPr lang="en-US" altLang="ko-KR" dirty="0"/>
              <a:t>JSP – decorator.jsp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2557" y="2804747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&lt;title&gt;</a:t>
            </a:r>
            <a:r>
              <a:rPr lang="ko-KR" altLang="en-US" dirty="0" smtClean="0"/>
              <a:t>게시판 리스트</a:t>
            </a:r>
            <a:r>
              <a:rPr lang="en-US" altLang="ko-KR" dirty="0" smtClean="0"/>
              <a:t>&lt;/title&gt;</a:t>
            </a:r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CSS | JS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게시판 리스트 보여 줄 내용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08675" y="2233218"/>
            <a:ext cx="28591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dirty="0" smtClean="0"/>
              <a:t>게시판 리스트 </a:t>
            </a:r>
            <a:r>
              <a:rPr lang="en-US" altLang="ko-KR" dirty="0" smtClean="0"/>
              <a:t>JSP </a:t>
            </a:r>
            <a:r>
              <a:rPr lang="en-US" altLang="ko-KR" dirty="0"/>
              <a:t>– </a:t>
            </a:r>
            <a:r>
              <a:rPr lang="en-US" altLang="ko-KR" dirty="0" err="1" smtClean="0"/>
              <a:t>list.jsp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7368497" y="3358635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게시판 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72434" y="3617131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게시판 </a:t>
            </a:r>
            <a:r>
              <a:rPr lang="en-US" altLang="ko-KR" dirty="0">
                <a:solidFill>
                  <a:srgbClr val="C00000"/>
                </a:solidFill>
              </a:rPr>
              <a:t>CSS | JS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686300" y="3516923"/>
            <a:ext cx="2682197" cy="17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>
            <a:off x="3077309" y="3801797"/>
            <a:ext cx="3695125" cy="28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2434" y="4443606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게시판 리스트 보여 줄 내용</a:t>
            </a:r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015762" y="4642340"/>
            <a:ext cx="3756672" cy="55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8531" y="5238433"/>
            <a:ext cx="321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주의할 점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</a:rPr>
              <a:t>HTML</a:t>
            </a:r>
            <a:r>
              <a:rPr lang="ko-KR" altLang="en-US" dirty="0" smtClean="0">
                <a:solidFill>
                  <a:srgbClr val="C00000"/>
                </a:solidFill>
              </a:rPr>
              <a:t>이 완벽해야한다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C00000"/>
                </a:solidFill>
              </a:rPr>
              <a:t>웹 라이브러리의 충돌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4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– semantic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div / span -&gt; header,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, article, section : HTML 5</a:t>
            </a:r>
            <a:r>
              <a:rPr lang="ko-KR" altLang="en-US" dirty="0" smtClean="0"/>
              <a:t>에서 새롭게 만들어진 태그가 많은데 의미가 있는 태그로 전환해서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추천하지만 잘 안되고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구분이 애매모호하다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span</a:t>
            </a:r>
            <a:r>
              <a:rPr lang="ko-KR" altLang="en-US" dirty="0" smtClean="0"/>
              <a:t>를 많이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&lt;div id=“header”&gt; &lt;/div&gt;</a:t>
            </a:r>
          </a:p>
          <a:p>
            <a:r>
              <a:rPr lang="en-US" altLang="ko-KR" dirty="0" smtClean="0"/>
              <a:t>-&gt; &lt;header&gt; &lt;/header&gt; : </a:t>
            </a:r>
            <a:r>
              <a:rPr lang="ko-KR" altLang="en-US" dirty="0" smtClean="0"/>
              <a:t>데이터의 정리 </a:t>
            </a:r>
            <a:r>
              <a:rPr lang="ko-KR" altLang="en-US" smtClean="0"/>
              <a:t>쉽게 </a:t>
            </a:r>
            <a:r>
              <a:rPr lang="ko-KR" altLang="en-US" smtClean="0"/>
              <a:t>검색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0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- </a:t>
            </a:r>
            <a:r>
              <a:rPr lang="en-US" altLang="ko-KR" dirty="0" err="1" smtClean="0"/>
              <a:t>navbar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의 구조를 잘 적용해만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 class="</a:t>
            </a:r>
            <a:r>
              <a:rPr lang="en-US" altLang="ko-KR" dirty="0" err="1">
                <a:solidFill>
                  <a:srgbClr val="FF0000"/>
                </a:solidFill>
              </a:rPr>
              <a:t>navbar</a:t>
            </a:r>
            <a:r>
              <a:rPr lang="en-US" altLang="ko-KR" dirty="0"/>
              <a:t> </a:t>
            </a:r>
            <a:r>
              <a:rPr lang="en-US" altLang="ko-KR" dirty="0" err="1"/>
              <a:t>navbar</a:t>
            </a:r>
            <a:r>
              <a:rPr lang="en-US" altLang="ko-KR" dirty="0"/>
              <a:t>-inverse"&gt;</a:t>
            </a:r>
            <a:br>
              <a:rPr lang="en-US" altLang="ko-KR" dirty="0"/>
            </a:br>
            <a:r>
              <a:rPr lang="en-US" altLang="ko-KR" dirty="0"/>
              <a:t>  &lt;div class="container-fluid"&gt;</a:t>
            </a:r>
            <a:br>
              <a:rPr lang="en-US" altLang="ko-KR" dirty="0"/>
            </a:br>
            <a:r>
              <a:rPr lang="en-US" altLang="ko-KR" dirty="0"/>
              <a:t>    &lt;div class="</a:t>
            </a:r>
            <a:r>
              <a:rPr lang="en-US" altLang="ko-KR" dirty="0" err="1">
                <a:solidFill>
                  <a:srgbClr val="0070C0"/>
                </a:solidFill>
              </a:rPr>
              <a:t>navbar</a:t>
            </a:r>
            <a:r>
              <a:rPr lang="en-US" altLang="ko-KR" dirty="0">
                <a:solidFill>
                  <a:srgbClr val="0070C0"/>
                </a:solidFill>
              </a:rPr>
              <a:t>-header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      &lt;a class="</a:t>
            </a:r>
            <a:r>
              <a:rPr lang="en-US" altLang="ko-KR" dirty="0" err="1">
                <a:solidFill>
                  <a:srgbClr val="FF0000"/>
                </a:solidFill>
              </a:rPr>
              <a:t>navbar</a:t>
            </a:r>
            <a:r>
              <a:rPr lang="en-US" altLang="ko-KR" dirty="0">
                <a:solidFill>
                  <a:srgbClr val="FF0000"/>
                </a:solidFill>
              </a:rPr>
              <a:t>-brand</a:t>
            </a:r>
            <a:r>
              <a:rPr lang="en-US" altLang="ko-KR" dirty="0"/>
              <a:t>" 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en-US" altLang="ko-KR" dirty="0" err="1"/>
              <a:t>WebSiteName</a:t>
            </a:r>
            <a:r>
              <a:rPr lang="en-US" altLang="ko-KR" dirty="0"/>
              <a:t>&lt;/a&gt;</a:t>
            </a:r>
            <a:br>
              <a:rPr lang="en-US" altLang="ko-KR" dirty="0"/>
            </a:br>
            <a:r>
              <a:rPr lang="en-US" altLang="ko-KR" dirty="0"/>
              <a:t>    &lt;/div&gt;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ul</a:t>
            </a:r>
            <a:r>
              <a:rPr lang="en-US" altLang="ko-KR" dirty="0"/>
              <a:t> class="</a:t>
            </a:r>
            <a:r>
              <a:rPr lang="en-US" altLang="ko-KR" dirty="0" err="1">
                <a:solidFill>
                  <a:srgbClr val="FF0000"/>
                </a:solidFill>
              </a:rPr>
              <a:t>nav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navbar-nav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      &lt;li class="active"&gt;&lt;a </a:t>
            </a:r>
            <a:r>
              <a:rPr lang="en-US" altLang="ko-KR" dirty="0" err="1"/>
              <a:t>href</a:t>
            </a:r>
            <a:r>
              <a:rPr lang="en-US" altLang="ko-KR" dirty="0"/>
              <a:t>="#"&gt;Home&lt;/a&gt;&lt;/li&gt;</a:t>
            </a:r>
            <a:br>
              <a:rPr lang="en-US" altLang="ko-KR" dirty="0"/>
            </a:br>
            <a:r>
              <a:rPr lang="en-US" altLang="ko-KR" dirty="0"/>
              <a:t>      &lt;li&gt;&lt;a </a:t>
            </a:r>
            <a:r>
              <a:rPr lang="en-US" altLang="ko-KR" dirty="0" err="1"/>
              <a:t>href</a:t>
            </a:r>
            <a:r>
              <a:rPr lang="en-US" altLang="ko-KR" dirty="0"/>
              <a:t>="#"&gt;Page 1&lt;/a&gt;&lt;/li&gt;</a:t>
            </a:r>
            <a:br>
              <a:rPr lang="en-US" altLang="ko-KR" dirty="0"/>
            </a:br>
            <a:r>
              <a:rPr lang="en-US" altLang="ko-KR" dirty="0"/>
              <a:t>      &lt;li&gt;&lt;a </a:t>
            </a:r>
            <a:r>
              <a:rPr lang="en-US" altLang="ko-KR" dirty="0" err="1"/>
              <a:t>href</a:t>
            </a:r>
            <a:r>
              <a:rPr lang="en-US" altLang="ko-KR" dirty="0"/>
              <a:t>="#"&gt;Page 2&lt;/a&gt;&lt;/li&gt;</a:t>
            </a:r>
            <a:br>
              <a:rPr lang="en-US" altLang="ko-KR" dirty="0"/>
            </a:br>
            <a:r>
              <a:rPr lang="en-US" altLang="ko-KR" dirty="0"/>
              <a:t>    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ul</a:t>
            </a:r>
            <a:r>
              <a:rPr lang="en-US" altLang="ko-KR" dirty="0"/>
              <a:t> class="</a:t>
            </a:r>
            <a:r>
              <a:rPr lang="en-US" altLang="ko-KR" dirty="0" err="1"/>
              <a:t>nav</a:t>
            </a:r>
            <a:r>
              <a:rPr lang="en-US" altLang="ko-KR" dirty="0"/>
              <a:t> </a:t>
            </a:r>
            <a:r>
              <a:rPr lang="en-US" altLang="ko-KR" dirty="0" err="1"/>
              <a:t>navbar-nav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navbar</a:t>
            </a:r>
            <a:r>
              <a:rPr lang="en-US" altLang="ko-KR" dirty="0">
                <a:solidFill>
                  <a:srgbClr val="FF0000"/>
                </a:solidFill>
              </a:rPr>
              <a:t>-right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      &lt;li&gt;&lt;a </a:t>
            </a:r>
            <a:r>
              <a:rPr lang="en-US" altLang="ko-KR" dirty="0" err="1"/>
              <a:t>href</a:t>
            </a:r>
            <a:r>
              <a:rPr lang="en-US" altLang="ko-KR" dirty="0"/>
              <a:t>="#"&gt;&lt;span class="</a:t>
            </a:r>
            <a:r>
              <a:rPr lang="en-US" altLang="ko-KR" dirty="0" err="1">
                <a:solidFill>
                  <a:srgbClr val="FF0000"/>
                </a:solidFill>
              </a:rPr>
              <a:t>glyphicon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glyphicon</a:t>
            </a:r>
            <a:r>
              <a:rPr lang="en-US" altLang="ko-KR" dirty="0">
                <a:solidFill>
                  <a:srgbClr val="FF0000"/>
                </a:solidFill>
              </a:rPr>
              <a:t>-user</a:t>
            </a:r>
            <a:r>
              <a:rPr lang="en-US" altLang="ko-KR" dirty="0"/>
              <a:t>"&gt;&lt;/span&gt; Sign Up&lt;/a&gt;&lt;/li&gt;</a:t>
            </a:r>
            <a:br>
              <a:rPr lang="en-US" altLang="ko-KR" dirty="0"/>
            </a:br>
            <a:r>
              <a:rPr lang="en-US" altLang="ko-KR" dirty="0"/>
              <a:t>      &lt;li&gt;&lt;a </a:t>
            </a:r>
            <a:r>
              <a:rPr lang="en-US" altLang="ko-KR" dirty="0" err="1"/>
              <a:t>href</a:t>
            </a:r>
            <a:r>
              <a:rPr lang="en-US" altLang="ko-KR" dirty="0"/>
              <a:t>="#"&gt;&lt;span class="</a:t>
            </a:r>
            <a:r>
              <a:rPr lang="en-US" altLang="ko-KR" dirty="0" err="1"/>
              <a:t>glyphicon</a:t>
            </a:r>
            <a:r>
              <a:rPr lang="en-US" altLang="ko-KR" dirty="0"/>
              <a:t> </a:t>
            </a:r>
            <a:r>
              <a:rPr lang="en-US" altLang="ko-KR" dirty="0" err="1"/>
              <a:t>glyphicon</a:t>
            </a:r>
            <a:r>
              <a:rPr lang="en-US" altLang="ko-KR" dirty="0"/>
              <a:t>-log-in"&gt;&lt;/span&gt; Login&lt;/a&gt;&lt;/li&gt;</a:t>
            </a:r>
            <a:br>
              <a:rPr lang="en-US" altLang="ko-KR" dirty="0"/>
            </a:br>
            <a:r>
              <a:rPr lang="en-US" altLang="ko-KR" dirty="0"/>
              <a:t>    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&lt;/div&gt;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2731" y="348808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사이트의 전체 메인 메뉴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7" idx="1"/>
          </p:cNvCxnSpPr>
          <p:nvPr/>
        </p:nvCxnSpPr>
        <p:spPr>
          <a:xfrm flipH="1">
            <a:off x="6304085" y="3163971"/>
            <a:ext cx="764930" cy="4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69015" y="297930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회사 링크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1"/>
          </p:cNvCxnSpPr>
          <p:nvPr/>
        </p:nvCxnSpPr>
        <p:spPr>
          <a:xfrm flipH="1" flipV="1">
            <a:off x="4167554" y="3604846"/>
            <a:ext cx="1855177" cy="67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414102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Hot </a:t>
            </a:r>
            <a:r>
              <a:rPr lang="en-US" altLang="ko-KR" dirty="0" err="1" smtClean="0"/>
              <a:t>memu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오른쪽 편에 표시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4950069" y="4325691"/>
            <a:ext cx="1222131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86550" y="527459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icon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233746" y="4793968"/>
            <a:ext cx="452804" cy="70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8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– list : </a:t>
            </a:r>
            <a:r>
              <a:rPr lang="en-US" altLang="ko-KR" dirty="0" err="1" smtClean="0"/>
              <a:t>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ol</a:t>
            </a:r>
            <a:r>
              <a:rPr lang="en-US" altLang="ko-KR" dirty="0" smtClean="0"/>
              <a:t> (order List) – </a:t>
            </a:r>
            <a:r>
              <a:rPr lang="ko-KR" altLang="en-US" dirty="0" smtClean="0"/>
              <a:t>순서가 있는 목록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li </a:t>
            </a:r>
            <a:r>
              <a:rPr lang="ko-KR" altLang="en-US" dirty="0" smtClean="0"/>
              <a:t>태그를 작성해서 목록을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 (list) </a:t>
            </a:r>
            <a:r>
              <a:rPr lang="ko-KR" altLang="en-US" dirty="0" smtClean="0"/>
              <a:t>앞에 숫자 </a:t>
            </a:r>
            <a:r>
              <a:rPr lang="en-US" altLang="ko-KR" dirty="0" smtClean="0"/>
              <a:t>123</a:t>
            </a:r>
            <a:r>
              <a:rPr lang="ko-KR" altLang="en-US" dirty="0" smtClean="0"/>
              <a:t>이나 영문자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가 리스트 앞에 붙는다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&lt;li&gt; 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&lt;/li&gt;</a:t>
            </a:r>
          </a:p>
          <a:p>
            <a:pPr lvl="1"/>
            <a:r>
              <a:rPr lang="en-US" altLang="ko-KR" dirty="0"/>
              <a:t>&lt;li&gt; </a:t>
            </a:r>
            <a:r>
              <a:rPr lang="ko-KR" altLang="en-US" dirty="0"/>
              <a:t>글자 </a:t>
            </a:r>
            <a:r>
              <a:rPr lang="en-US" altLang="ko-KR" dirty="0"/>
              <a:t>&lt;/li&gt;</a:t>
            </a:r>
            <a:endParaRPr lang="ko-KR" altLang="en-US" dirty="0"/>
          </a:p>
          <a:p>
            <a:pPr lvl="1"/>
            <a:r>
              <a:rPr lang="en-US" altLang="ko-KR" dirty="0"/>
              <a:t>&lt;li&gt; </a:t>
            </a:r>
            <a:r>
              <a:rPr lang="ko-KR" altLang="en-US" dirty="0"/>
              <a:t>글자 </a:t>
            </a:r>
            <a:r>
              <a:rPr lang="en-US" altLang="ko-KR" dirty="0"/>
              <a:t>&lt;/li&gt;</a:t>
            </a:r>
            <a:endParaRPr lang="ko-KR" altLang="en-US" dirty="0"/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목록 아이콘 변경은 </a:t>
            </a:r>
            <a:r>
              <a:rPr lang="ko-KR" altLang="en-US" dirty="0" err="1" smtClean="0"/>
              <a:t>태그안에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list-style-type </a:t>
            </a:r>
            <a:r>
              <a:rPr lang="ko-KR" altLang="en-US" dirty="0" smtClean="0"/>
              <a:t>으로 </a:t>
            </a:r>
            <a:r>
              <a:rPr lang="ko-KR" altLang="en-US" dirty="0"/>
              <a:t>변경한다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– list : </a:t>
            </a:r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</a:t>
            </a:r>
            <a:r>
              <a:rPr lang="en-US" altLang="ko-KR" dirty="0" err="1" smtClean="0"/>
              <a:t>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unorder</a:t>
            </a:r>
            <a:r>
              <a:rPr lang="en-US" altLang="ko-KR" dirty="0" smtClean="0"/>
              <a:t> List) – </a:t>
            </a:r>
            <a:r>
              <a:rPr lang="ko-KR" altLang="en-US" dirty="0" smtClean="0"/>
              <a:t>순서가 없는 목록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li </a:t>
            </a:r>
            <a:r>
              <a:rPr lang="ko-KR" altLang="en-US" dirty="0" smtClean="0"/>
              <a:t>태그를 작성해서 목록을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 (list) </a:t>
            </a:r>
            <a:r>
              <a:rPr lang="ko-KR" altLang="en-US" dirty="0" smtClean="0"/>
              <a:t>앞에 동그라미나 사각형 또는 이미지 기호가 붙는다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&lt;li&gt; 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&lt;/li&gt;</a:t>
            </a:r>
          </a:p>
          <a:p>
            <a:pPr lvl="1"/>
            <a:r>
              <a:rPr lang="en-US" altLang="ko-KR" dirty="0"/>
              <a:t>&lt;li&gt; </a:t>
            </a:r>
            <a:r>
              <a:rPr lang="ko-KR" altLang="en-US" dirty="0"/>
              <a:t>글자 </a:t>
            </a:r>
            <a:r>
              <a:rPr lang="en-US" altLang="ko-KR" dirty="0"/>
              <a:t>&lt;/li&gt;</a:t>
            </a:r>
            <a:endParaRPr lang="ko-KR" altLang="en-US" dirty="0"/>
          </a:p>
          <a:p>
            <a:pPr lvl="1"/>
            <a:r>
              <a:rPr lang="en-US" altLang="ko-KR" dirty="0"/>
              <a:t>&lt;li&gt; </a:t>
            </a:r>
            <a:r>
              <a:rPr lang="ko-KR" altLang="en-US" dirty="0"/>
              <a:t>글자 </a:t>
            </a:r>
            <a:r>
              <a:rPr lang="en-US" altLang="ko-KR" dirty="0"/>
              <a:t>&lt;/li&gt;</a:t>
            </a:r>
            <a:endParaRPr lang="ko-KR" altLang="en-US" dirty="0"/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목록 아이콘 변경은 </a:t>
            </a:r>
            <a:r>
              <a:rPr lang="ko-KR" altLang="en-US" dirty="0" err="1"/>
              <a:t>태그안에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속성이나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  <a:r>
              <a:rPr lang="ko-KR" altLang="en-US" dirty="0"/>
              <a:t>의</a:t>
            </a:r>
            <a:r>
              <a:rPr lang="en-US" altLang="ko-KR"/>
              <a:t> </a:t>
            </a:r>
            <a:r>
              <a:rPr lang="en-US" altLang="ko-KR" smtClean="0"/>
              <a:t>list-style-type, list-style-image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8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09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목적지를 가지 전에 거쳐가야 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한글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암호화 또는 복호화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레이아웃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SiteMesh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Proxy pattern</a:t>
            </a:r>
            <a:r>
              <a:rPr lang="ko-KR" altLang="en-US" dirty="0" smtClean="0"/>
              <a:t>의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Proxy : </a:t>
            </a:r>
            <a:r>
              <a:rPr lang="ko-KR" altLang="en-US" dirty="0" smtClean="0"/>
              <a:t>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대리인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Filter </a:t>
            </a:r>
            <a:r>
              <a:rPr lang="ko-KR" altLang="en-US" dirty="0" smtClean="0"/>
              <a:t>프로그램이 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09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어노테이션을 이용한 등록 </a:t>
            </a:r>
            <a:r>
              <a:rPr lang="en-US" altLang="ko-KR" dirty="0" smtClean="0"/>
              <a:t>/ web.xml </a:t>
            </a:r>
            <a:r>
              <a:rPr lang="ko-KR" altLang="en-US" dirty="0" smtClean="0"/>
              <a:t>파일에 등록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한글 처리 </a:t>
            </a:r>
            <a:r>
              <a:rPr lang="en-US" altLang="ko-KR" dirty="0" smtClean="0"/>
              <a:t>Filter – </a:t>
            </a:r>
            <a:r>
              <a:rPr lang="en-US" altLang="ko-KR" dirty="0" err="1" smtClean="0"/>
              <a:t>EncodingFilter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Filter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를 상속받아서 구현한다</a:t>
            </a:r>
            <a:r>
              <a:rPr lang="en-US" altLang="ko-KR" dirty="0" smtClean="0"/>
              <a:t>. 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(URL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) – URL </a:t>
            </a:r>
            <a:r>
              <a:rPr lang="ko-KR" altLang="en-US" dirty="0" err="1" smtClean="0"/>
              <a:t>맵핑으로</a:t>
            </a:r>
            <a:r>
              <a:rPr lang="ko-KR" altLang="en-US" dirty="0" smtClean="0"/>
              <a:t> 서버 설정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("/*")</a:t>
            </a:r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EncodingFilter</a:t>
            </a:r>
            <a:r>
              <a:rPr lang="en-US" altLang="ko-KR" b="1" dirty="0"/>
              <a:t> implements Filter </a:t>
            </a:r>
            <a:r>
              <a:rPr lang="en-US" altLang="ko-KR" b="1" dirty="0" smtClean="0"/>
              <a:t>{ }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0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(request, response, chain)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public </a:t>
            </a:r>
            <a:r>
              <a:rPr lang="en-US" altLang="ko-KR" b="1" dirty="0"/>
              <a:t>void </a:t>
            </a:r>
            <a:r>
              <a:rPr lang="en-US" altLang="ko-KR" b="1" dirty="0" err="1"/>
              <a:t>doFilter</a:t>
            </a:r>
            <a:r>
              <a:rPr lang="en-US" altLang="ko-KR" b="1" dirty="0"/>
              <a:t>(</a:t>
            </a:r>
            <a:r>
              <a:rPr lang="en-US" altLang="ko-KR" b="1" dirty="0" err="1"/>
              <a:t>ServletRequest</a:t>
            </a:r>
            <a:r>
              <a:rPr lang="en-US" altLang="ko-KR" b="1" dirty="0"/>
              <a:t> request, </a:t>
            </a:r>
            <a:r>
              <a:rPr lang="en-US" altLang="ko-KR" b="1" dirty="0" err="1"/>
              <a:t>ServletResponse</a:t>
            </a:r>
            <a:r>
              <a:rPr lang="en-US" altLang="ko-KR" b="1" dirty="0"/>
              <a:t> response, </a:t>
            </a:r>
            <a:r>
              <a:rPr lang="en-US" altLang="ko-KR" b="1" dirty="0" err="1"/>
              <a:t>FilterChain</a:t>
            </a:r>
            <a:r>
              <a:rPr lang="en-US" altLang="ko-KR" b="1" dirty="0"/>
              <a:t> chain)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 {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목적하는 프로그램 가기 전 실행되는 코드</a:t>
            </a:r>
          </a:p>
          <a:p>
            <a:r>
              <a:rPr lang="en-US" altLang="ko-KR" dirty="0"/>
              <a:t>// request</a:t>
            </a:r>
            <a:r>
              <a:rPr lang="ko-KR" altLang="en-US" dirty="0"/>
              <a:t>가 </a:t>
            </a:r>
            <a:r>
              <a:rPr lang="en-US" altLang="ko-KR" dirty="0"/>
              <a:t>JSP</a:t>
            </a:r>
            <a:r>
              <a:rPr lang="ko-KR" altLang="en-US" dirty="0"/>
              <a:t>에서 사용하고 있는 </a:t>
            </a:r>
            <a:r>
              <a:rPr lang="en-US" altLang="ko-KR" dirty="0"/>
              <a:t>request </a:t>
            </a:r>
            <a:r>
              <a:rPr lang="ko-KR" altLang="en-US" dirty="0"/>
              <a:t>아니므로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 = (</a:t>
            </a:r>
            <a:r>
              <a:rPr lang="en-US" altLang="ko-KR" dirty="0" err="1"/>
              <a:t>HttpServletRequest</a:t>
            </a:r>
            <a:r>
              <a:rPr lang="en-US" altLang="ko-KR" dirty="0"/>
              <a:t>) request;</a:t>
            </a:r>
          </a:p>
          <a:p>
            <a:r>
              <a:rPr lang="en-US" altLang="ko-KR" dirty="0"/>
              <a:t>// </a:t>
            </a:r>
            <a:r>
              <a:rPr lang="ko-KR" altLang="en-US" dirty="0" err="1"/>
              <a:t>한글처리</a:t>
            </a:r>
            <a:endParaRPr lang="ko-KR" altLang="en-US" dirty="0"/>
          </a:p>
          <a:p>
            <a:r>
              <a:rPr lang="en-US" altLang="ko-KR" dirty="0" err="1"/>
              <a:t>req.setCharacterEncoding</a:t>
            </a:r>
            <a:r>
              <a:rPr lang="en-US" altLang="ko-KR" dirty="0"/>
              <a:t>("utf-8");</a:t>
            </a:r>
          </a:p>
          <a:p>
            <a:r>
              <a:rPr lang="en-US" altLang="ko-KR" dirty="0" smtClean="0"/>
              <a:t>// </a:t>
            </a:r>
            <a:r>
              <a:rPr lang="ko-KR" altLang="en-US" dirty="0"/>
              <a:t>실행하려는 객체를 호출하는 역할 </a:t>
            </a:r>
            <a:r>
              <a:rPr lang="en-US" altLang="ko-KR" dirty="0"/>
              <a:t>- </a:t>
            </a:r>
            <a:r>
              <a:rPr lang="ko-KR" altLang="en-US" dirty="0"/>
              <a:t>필터가 더 있으면 필터를 호출하는 역할</a:t>
            </a:r>
          </a:p>
          <a:p>
            <a:r>
              <a:rPr lang="en-US" altLang="ko-KR" dirty="0" err="1"/>
              <a:t>chain.doFilter</a:t>
            </a:r>
            <a:r>
              <a:rPr lang="en-US" altLang="ko-KR" dirty="0"/>
              <a:t>(request, response);</a:t>
            </a:r>
          </a:p>
          <a:p>
            <a:r>
              <a:rPr lang="en-US" altLang="ko-KR" dirty="0" smtClean="0"/>
              <a:t>// </a:t>
            </a:r>
            <a:r>
              <a:rPr lang="ko-KR" altLang="en-US" dirty="0"/>
              <a:t>목적하는 프로그램을 실행한 후 실행되는 코드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82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레이이 아웃 </a:t>
            </a:r>
            <a:r>
              <a:rPr lang="en-US" altLang="ko-KR" dirty="0" smtClean="0"/>
              <a:t>I – include action tag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5177" y="2312377"/>
            <a:ext cx="6374423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메인 메뉴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8123" y="1943045"/>
            <a:ext cx="269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레이아웃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layout.jsp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6385" y="3209192"/>
            <a:ext cx="6374423" cy="225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CRUD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55177" y="5468815"/>
            <a:ext cx="6374423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카피라이트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회사 소개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flipH="1">
            <a:off x="8317523" y="3604847"/>
            <a:ext cx="835269" cy="87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09048" y="3859796"/>
            <a:ext cx="179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list.jsp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include</a:t>
            </a:r>
          </a:p>
          <a:p>
            <a:r>
              <a:rPr lang="en-US" altLang="ko-KR" dirty="0" smtClean="0"/>
              <a:t>layout</a:t>
            </a:r>
            <a:r>
              <a:rPr lang="ko-KR" altLang="en-US" dirty="0" smtClean="0"/>
              <a:t>안에 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6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레이아웃 </a:t>
            </a:r>
            <a:r>
              <a:rPr lang="en-US" altLang="ko-KR" dirty="0" smtClean="0"/>
              <a:t>– include action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시작되는 프로그램에서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jsp:include</a:t>
            </a:r>
            <a:r>
              <a:rPr lang="en-US" altLang="ko-KR" sz="1800" dirty="0" smtClean="0"/>
              <a:t> page=“</a:t>
            </a:r>
            <a:r>
              <a:rPr lang="ko-KR" altLang="en-US" sz="1800" dirty="0" smtClean="0"/>
              <a:t>이동해서 실행할 페이지 </a:t>
            </a:r>
            <a:r>
              <a:rPr lang="en-US" altLang="ko-KR" sz="1800" dirty="0" smtClean="0"/>
              <a:t>URL” /&gt;  </a:t>
            </a:r>
            <a:r>
              <a:rPr lang="ko-KR" altLang="en-US" sz="1800" dirty="0" smtClean="0"/>
              <a:t>선언된 것을 만나면 이동해서 실행하고 되돌아 온다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결과로 나오는 데이터들은 끼워 넣기가 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&lt;div&gt;</a:t>
            </a:r>
          </a:p>
          <a:p>
            <a:r>
              <a:rPr lang="ko-KR" altLang="en-US" sz="1800" dirty="0" err="1"/>
              <a:t>웹짱</a:t>
            </a:r>
            <a:r>
              <a:rPr lang="ko-KR" altLang="en-US" sz="1800" dirty="0"/>
              <a:t> 사이트 </a:t>
            </a:r>
          </a:p>
          <a:p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</a:t>
            </a:r>
            <a:r>
              <a:rPr lang="en-US" altLang="ko-KR" sz="1800" i="1" dirty="0"/>
              <a:t>"#"&gt;</a:t>
            </a:r>
            <a:r>
              <a:rPr lang="ko-KR" altLang="en-US" sz="1800" i="1" dirty="0"/>
              <a:t>게시판</a:t>
            </a:r>
            <a:r>
              <a:rPr lang="en-US" altLang="ko-KR" sz="1800" i="1" dirty="0"/>
              <a:t>&lt;/a&gt;</a:t>
            </a:r>
          </a:p>
          <a:p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</a:t>
            </a:r>
            <a:r>
              <a:rPr lang="en-US" altLang="ko-KR" sz="1800" i="1" dirty="0"/>
              <a:t>"#"&gt;</a:t>
            </a:r>
            <a:r>
              <a:rPr lang="ko-KR" altLang="en-US" sz="1800" i="1" dirty="0"/>
              <a:t>공지사항</a:t>
            </a:r>
            <a:r>
              <a:rPr lang="en-US" altLang="ko-KR" sz="1800" i="1" dirty="0"/>
              <a:t>&lt;/a&gt;</a:t>
            </a:r>
          </a:p>
          <a:p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</a:t>
            </a:r>
            <a:r>
              <a:rPr lang="en-US" altLang="ko-KR" sz="1800" i="1" dirty="0"/>
              <a:t>"#"&gt;</a:t>
            </a:r>
            <a:r>
              <a:rPr lang="ko-KR" altLang="en-US" sz="1800" i="1" dirty="0"/>
              <a:t>이미지</a:t>
            </a:r>
            <a:r>
              <a:rPr lang="en-US" altLang="ko-KR" sz="1800" i="1" dirty="0"/>
              <a:t>&lt;/a&gt;</a:t>
            </a:r>
          </a:p>
          <a:p>
            <a:r>
              <a:rPr lang="en-US" altLang="ko-KR" sz="1800" dirty="0"/>
              <a:t>&lt;/div&gt;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5376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레이아웃 </a:t>
            </a:r>
            <a:r>
              <a:rPr lang="en-US" altLang="ko-KR" dirty="0" smtClean="0"/>
              <a:t>– include action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3520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&lt;</a:t>
            </a:r>
            <a:r>
              <a:rPr lang="en-US" altLang="ko-KR" sz="1800" dirty="0"/>
              <a:t>div&gt;</a:t>
            </a:r>
          </a:p>
          <a:p>
            <a:r>
              <a:rPr lang="en-US" altLang="ko-KR" sz="1800" dirty="0"/>
              <a:t>&lt;!-- CRUD </a:t>
            </a:r>
            <a:r>
              <a:rPr lang="ko-KR" altLang="en-US" sz="1800" dirty="0"/>
              <a:t>프로그램이 포함되는 곳 </a:t>
            </a:r>
            <a:r>
              <a:rPr lang="en-US" altLang="ko-KR" sz="1800" dirty="0"/>
              <a:t>: include action tag --&gt;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&lt;</a:t>
            </a:r>
            <a:r>
              <a:rPr lang="en-US" altLang="ko-KR" sz="1800" dirty="0" err="1">
                <a:solidFill>
                  <a:srgbClr val="FF0000"/>
                </a:solidFill>
              </a:rPr>
              <a:t>jsp:include</a:t>
            </a:r>
            <a:r>
              <a:rPr lang="en-US" altLang="ko-KR" sz="1800" dirty="0">
                <a:solidFill>
                  <a:srgbClr val="FF0000"/>
                </a:solidFill>
              </a:rPr>
              <a:t> page=</a:t>
            </a:r>
            <a:r>
              <a:rPr lang="en-US" altLang="ko-KR" sz="1800" i="1" dirty="0">
                <a:solidFill>
                  <a:srgbClr val="FF0000"/>
                </a:solidFill>
              </a:rPr>
              <a:t>"</a:t>
            </a:r>
            <a:r>
              <a:rPr lang="en-US" altLang="ko-KR" sz="1800" i="1" dirty="0" err="1">
                <a:solidFill>
                  <a:srgbClr val="FF0000"/>
                </a:solidFill>
              </a:rPr>
              <a:t>list.jsp</a:t>
            </a:r>
            <a:r>
              <a:rPr lang="en-US" altLang="ko-KR" sz="1800" i="1" dirty="0">
                <a:solidFill>
                  <a:srgbClr val="FF0000"/>
                </a:solidFill>
              </a:rPr>
              <a:t>"&gt;&lt;/</a:t>
            </a:r>
            <a:r>
              <a:rPr lang="en-US" altLang="ko-KR" sz="1800" i="1" dirty="0" err="1">
                <a:solidFill>
                  <a:srgbClr val="FF0000"/>
                </a:solidFill>
              </a:rPr>
              <a:t>jsp:include</a:t>
            </a:r>
            <a:r>
              <a:rPr lang="en-US" altLang="ko-KR" sz="1800" i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800" dirty="0"/>
              <a:t>&lt;/div&gt;</a:t>
            </a:r>
          </a:p>
          <a:p>
            <a:r>
              <a:rPr lang="en-US" altLang="ko-KR" sz="1800" dirty="0"/>
              <a:t>&lt;div&gt;</a:t>
            </a:r>
          </a:p>
          <a:p>
            <a:r>
              <a:rPr lang="ko-KR" altLang="en-US" sz="1800" dirty="0" err="1"/>
              <a:t>웹짱</a:t>
            </a:r>
            <a:r>
              <a:rPr lang="ko-KR" altLang="en-US" sz="1800" dirty="0"/>
              <a:t> 커뮤니티 </a:t>
            </a:r>
            <a:r>
              <a:rPr lang="en-US" altLang="ko-KR" sz="1800" dirty="0"/>
              <a:t>copyright 2021.08</a:t>
            </a:r>
          </a:p>
          <a:p>
            <a:r>
              <a:rPr lang="en-US" altLang="ko-KR" sz="1800" dirty="0"/>
              <a:t>&lt;/div</a:t>
            </a:r>
            <a:r>
              <a:rPr lang="en-US" altLang="ko-KR" sz="1800" dirty="0" smtClean="0"/>
              <a:t>&gt;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918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583" y="286603"/>
            <a:ext cx="10659794" cy="1450757"/>
          </a:xfrm>
        </p:spPr>
        <p:txBody>
          <a:bodyPr/>
          <a:lstStyle/>
          <a:p>
            <a:r>
              <a:rPr lang="ko-KR" altLang="en-US" dirty="0" smtClean="0"/>
              <a:t>전체 레이이 아웃 </a:t>
            </a:r>
            <a:r>
              <a:rPr lang="en-US" altLang="ko-KR" dirty="0" smtClean="0"/>
              <a:t>II – include directive tag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5177" y="2312377"/>
            <a:ext cx="6374423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메인 메뉴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6385" y="3209192"/>
            <a:ext cx="6374423" cy="225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CRUD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55177" y="5468815"/>
            <a:ext cx="6374423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카피라이트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회사 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855" y="3969671"/>
            <a:ext cx="3567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menu.jsp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footer.jsp</a:t>
            </a:r>
            <a:endParaRPr lang="en-US" altLang="ko-KR" dirty="0"/>
          </a:p>
          <a:p>
            <a:r>
              <a:rPr lang="ko-KR" altLang="en-US" dirty="0" smtClean="0"/>
              <a:t>파일을 추가하는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ko-KR" altLang="en-US" dirty="0" smtClean="0"/>
              <a:t>태그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4" idx="3"/>
          </p:cNvCxnSpPr>
          <p:nvPr/>
        </p:nvCxnSpPr>
        <p:spPr>
          <a:xfrm flipH="1" flipV="1">
            <a:off x="8229600" y="2760785"/>
            <a:ext cx="1916723" cy="110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2"/>
            <a:endCxn id="7" idx="3"/>
          </p:cNvCxnSpPr>
          <p:nvPr/>
        </p:nvCxnSpPr>
        <p:spPr>
          <a:xfrm flipH="1">
            <a:off x="8229600" y="4893001"/>
            <a:ext cx="2039756" cy="89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85855" y="253434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menu.jsp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68270" y="5731594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footer.jsp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76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ko-KR" altLang="en-US" dirty="0" smtClean="0"/>
              <a:t>전체 레이이 아웃 </a:t>
            </a:r>
            <a:r>
              <a:rPr lang="en-US" altLang="ko-KR" dirty="0" smtClean="0"/>
              <a:t>II </a:t>
            </a:r>
            <a:r>
              <a:rPr lang="en-US" altLang="ko-KR" sz="4400" dirty="0" smtClean="0"/>
              <a:t>– include directive tag</a:t>
            </a:r>
            <a:endParaRPr lang="ko-KR" altLang="en-US" sz="4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&lt;%@ include file=</a:t>
            </a:r>
            <a:r>
              <a:rPr lang="en-US" altLang="ko-KR" i="1" dirty="0">
                <a:solidFill>
                  <a:srgbClr val="FF0000"/>
                </a:solidFill>
              </a:rPr>
              <a:t>"menu.jsp" %&gt;</a:t>
            </a:r>
          </a:p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</a:t>
            </a:r>
            <a:r>
              <a:rPr lang="en-US" altLang="ko-KR" i="1" dirty="0"/>
              <a:t>"UTF-8"&gt;</a:t>
            </a:r>
          </a:p>
          <a:p>
            <a:r>
              <a:rPr lang="en-US" altLang="ko-KR" dirty="0"/>
              <a:t>&lt;title&gt;</a:t>
            </a:r>
            <a:r>
              <a:rPr lang="ko-KR" altLang="en-US" dirty="0"/>
              <a:t>게시판 리스트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&lt;h1&gt;</a:t>
            </a:r>
            <a:r>
              <a:rPr lang="ko-KR" altLang="en-US" dirty="0"/>
              <a:t>게시판 리스트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274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2420</TotalTime>
  <Words>835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추억</vt:lpstr>
      <vt:lpstr>서버프로그래밍</vt:lpstr>
      <vt:lpstr>Filter</vt:lpstr>
      <vt:lpstr>Filter</vt:lpstr>
      <vt:lpstr>Filter의 doFilter(request, response, chain)</vt:lpstr>
      <vt:lpstr>전체 레이이 아웃 I – include action tag</vt:lpstr>
      <vt:lpstr>전체 레이아웃 – include action tag</vt:lpstr>
      <vt:lpstr>전체 레이아웃 – include action tag</vt:lpstr>
      <vt:lpstr>전체 레이이 아웃 II – include directive tag</vt:lpstr>
      <vt:lpstr>전체 레이이 아웃 II – include directive tag</vt:lpstr>
      <vt:lpstr>include 태그를 이용한 문제점</vt:lpstr>
      <vt:lpstr>전체 레이이 아웃 III – sitemesh</vt:lpstr>
      <vt:lpstr>전체 레이이 아웃 III – sitemesh</vt:lpstr>
      <vt:lpstr>HTML – semantic tag</vt:lpstr>
      <vt:lpstr>BootStrap - navbar</vt:lpstr>
      <vt:lpstr>HTML – list : ol</vt:lpstr>
      <vt:lpstr>HTML – list : 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281</cp:revision>
  <dcterms:created xsi:type="dcterms:W3CDTF">2021-07-27T05:09:08Z</dcterms:created>
  <dcterms:modified xsi:type="dcterms:W3CDTF">2021-08-19T01:42:25Z</dcterms:modified>
</cp:coreProperties>
</file>