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&amp; Servlet</a:t>
            </a:r>
            <a:r>
              <a:rPr lang="ko-KR" altLang="en-US" dirty="0"/>
              <a:t>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404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페이지가 존재하지 않습니다</a:t>
            </a:r>
            <a:r>
              <a:rPr lang="en-US" altLang="ko-KR" dirty="0" smtClean="0"/>
              <a:t>. - Exception</a:t>
            </a:r>
            <a:r>
              <a:rPr lang="ko-KR" altLang="en-US" dirty="0" smtClean="0"/>
              <a:t>이 발생되지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500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서버에서 처리 중 문제가 발생된 경우 </a:t>
            </a:r>
            <a:r>
              <a:rPr lang="en-US" altLang="ko-KR" dirty="0" smtClean="0"/>
              <a:t>– Exception</a:t>
            </a:r>
            <a:r>
              <a:rPr lang="ko-KR" altLang="en-US" dirty="0" smtClean="0"/>
              <a:t>이 발생이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예외 처리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</a:t>
            </a:r>
            <a:r>
              <a:rPr lang="ko-KR" altLang="en-US" dirty="0" smtClean="0"/>
              <a:t>에 예외 등록 </a:t>
            </a:r>
            <a:r>
              <a:rPr lang="en-US" altLang="ko-KR" dirty="0" smtClean="0"/>
              <a:t>– error-page </a:t>
            </a:r>
            <a:r>
              <a:rPr lang="ko-KR" altLang="en-US" dirty="0" smtClean="0"/>
              <a:t>태그 이용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500</a:t>
            </a:r>
            <a:r>
              <a:rPr lang="ko-KR" altLang="en-US" dirty="0" smtClean="0"/>
              <a:t>번 오류인 경우 </a:t>
            </a:r>
            <a:r>
              <a:rPr lang="en-US" altLang="ko-KR" dirty="0" smtClean="0"/>
              <a:t>DispacherServlet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/error/* URL </a:t>
            </a:r>
            <a:r>
              <a:rPr lang="ko-KR" altLang="en-US" dirty="0" smtClean="0"/>
              <a:t>을 만들어서 </a:t>
            </a:r>
            <a:r>
              <a:rPr lang="en-US" altLang="ko-KR" dirty="0" err="1" smtClean="0"/>
              <a:t>ErrorController</a:t>
            </a:r>
            <a:r>
              <a:rPr lang="ko-KR" altLang="en-US" dirty="0" smtClean="0"/>
              <a:t>를 이용한 오류 페이지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 안에 </a:t>
            </a:r>
            <a:r>
              <a:rPr lang="en-US" altLang="ko-KR" dirty="0" err="1" smtClean="0"/>
              <a:t>errorPage</a:t>
            </a:r>
            <a:r>
              <a:rPr lang="en-US" altLang="ko-KR" dirty="0"/>
              <a:t>=</a:t>
            </a:r>
            <a:r>
              <a:rPr lang="en-US" altLang="ko-KR" i="1" dirty="0"/>
              <a:t>"/WEB-INF/view/error/error_500.jsp" 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속성을 지정하면 오류가 있는 경우 지정된 </a:t>
            </a:r>
            <a:r>
              <a:rPr lang="en-US" altLang="ko-KR" i="1" dirty="0" err="1" smtClean="0"/>
              <a:t>jsp</a:t>
            </a:r>
            <a:r>
              <a:rPr lang="ko-KR" altLang="en-US" i="1" dirty="0" smtClean="0"/>
              <a:t>파일로 </a:t>
            </a:r>
            <a:r>
              <a:rPr lang="ko-KR" altLang="en-US" i="1" dirty="0" smtClean="0"/>
              <a:t>이동 </a:t>
            </a:r>
            <a:r>
              <a:rPr lang="en-US" altLang="ko-KR" i="1" dirty="0" smtClean="0"/>
              <a:t>-&gt; </a:t>
            </a:r>
            <a:r>
              <a:rPr lang="en-US" altLang="ko-KR" i="1" dirty="0" smtClean="0"/>
              <a:t>try </a:t>
            </a:r>
            <a:r>
              <a:rPr lang="ko-KR" altLang="en-US" i="1" dirty="0" smtClean="0"/>
              <a:t>부분이 된다</a:t>
            </a:r>
            <a:r>
              <a:rPr lang="en-US" altLang="ko-KR" i="1" dirty="0" smtClean="0"/>
              <a:t>.</a:t>
            </a:r>
            <a:endParaRPr lang="en-US" altLang="ko-KR" i="1" dirty="0" smtClean="0"/>
          </a:p>
          <a:p>
            <a:pPr lvl="1"/>
            <a:r>
              <a:rPr lang="en-US" altLang="ko-KR" i="1" dirty="0" smtClean="0"/>
              <a:t>-&gt;  </a:t>
            </a:r>
            <a:r>
              <a:rPr lang="ko-KR" altLang="en-US" i="1" dirty="0" err="1" smtClean="0"/>
              <a:t>속성으로지정된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JSP </a:t>
            </a:r>
            <a:r>
              <a:rPr lang="ko-KR" altLang="en-US" i="1" dirty="0" smtClean="0"/>
              <a:t>파일 안에는 오류를 처리하는 페이지라고 선언하기</a:t>
            </a:r>
            <a:r>
              <a:rPr lang="en-US" altLang="ko-KR" i="1" dirty="0" smtClean="0"/>
              <a:t>(Exception</a:t>
            </a:r>
            <a:r>
              <a:rPr lang="ko-KR" altLang="en-US" i="1" dirty="0" smtClean="0"/>
              <a:t>을 받기 위해</a:t>
            </a:r>
            <a:r>
              <a:rPr lang="en-US" altLang="ko-KR" i="1" dirty="0" smtClean="0"/>
              <a:t>)</a:t>
            </a:r>
            <a:r>
              <a:rPr lang="ko-KR" altLang="en-US" i="1" dirty="0" smtClean="0"/>
              <a:t> 위해서  </a:t>
            </a:r>
            <a:r>
              <a:rPr lang="en-US" altLang="ko-KR" i="1" dirty="0"/>
              <a:t> </a:t>
            </a:r>
            <a:r>
              <a:rPr lang="en-US" altLang="ko-KR" i="1" dirty="0" err="1"/>
              <a:t>isErrorPage</a:t>
            </a:r>
            <a:r>
              <a:rPr lang="en-US" altLang="ko-KR" i="1" dirty="0"/>
              <a:t>="true" 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라고 지정해 주어야 한다</a:t>
            </a:r>
            <a:r>
              <a:rPr lang="en-US" altLang="ko-KR" i="1" dirty="0" smtClean="0"/>
              <a:t>. -&gt; catch </a:t>
            </a:r>
            <a:r>
              <a:rPr lang="ko-KR" altLang="en-US" i="1" dirty="0" smtClean="0"/>
              <a:t>부분이 된다</a:t>
            </a:r>
            <a:r>
              <a:rPr lang="en-US" altLang="ko-KR" i="1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1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new Exception(</a:t>
            </a:r>
            <a:r>
              <a:rPr lang="ko-KR" altLang="en-US" dirty="0" smtClean="0"/>
              <a:t>메시지 문자열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new Exception(exception); - </a:t>
            </a:r>
            <a:r>
              <a:rPr lang="ko-KR" altLang="en-US" dirty="0" smtClean="0"/>
              <a:t>발생된 예외를 이용해서 전달한 예외를 사용해서 처리하도록 생성할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exception.getMessage() : </a:t>
            </a:r>
            <a:r>
              <a:rPr lang="ko-KR" altLang="en-US" dirty="0" smtClean="0"/>
              <a:t>예외 객체 안에 있는 메시지를 꺼내 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exception.getCause() </a:t>
            </a:r>
            <a:r>
              <a:rPr lang="en-US" altLang="ko-KR" dirty="0"/>
              <a:t>: </a:t>
            </a:r>
            <a:r>
              <a:rPr lang="ko-KR" altLang="en-US" dirty="0"/>
              <a:t>예외 </a:t>
            </a:r>
            <a:r>
              <a:rPr lang="ko-KR" altLang="en-US" dirty="0" smtClean="0"/>
              <a:t>객체 안에 </a:t>
            </a:r>
            <a:r>
              <a:rPr lang="ko-KR" altLang="en-US" dirty="0"/>
              <a:t>있는 </a:t>
            </a:r>
            <a:r>
              <a:rPr lang="ko-KR" altLang="en-US" dirty="0" smtClean="0"/>
              <a:t>예외가 발생된 이유를 </a:t>
            </a:r>
            <a:r>
              <a:rPr lang="ko-KR" altLang="en-US" dirty="0"/>
              <a:t>꺼내 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위에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메서드는 내용이 하나만 셋팅되어 있을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exception.printStackTrace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오류 메시지나 이유 그리고 오류의 경로를 출력해준다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exception.getStackTrace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오류난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 Trace</a:t>
            </a:r>
            <a:r>
              <a:rPr lang="ko-KR" altLang="en-US" dirty="0" smtClean="0"/>
              <a:t>의 정보를 배열로 받아낸다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66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을 이용한 예외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&lt;error-page&gt;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&lt;</a:t>
            </a:r>
            <a:r>
              <a:rPr lang="en-US" altLang="ko-KR" dirty="0"/>
              <a:t>error-code&gt;404&lt;/error-code&gt;</a:t>
            </a:r>
          </a:p>
          <a:p>
            <a:r>
              <a:rPr lang="en-US" altLang="ko-KR" dirty="0" smtClean="0"/>
              <a:t>      &lt;</a:t>
            </a:r>
            <a:r>
              <a:rPr lang="en-US" altLang="ko-KR" dirty="0"/>
              <a:t>location&gt;/WEB-INF/views/error/error_404.</a:t>
            </a:r>
            <a:r>
              <a:rPr lang="en-US" altLang="ko-KR" u="sng" dirty="0"/>
              <a:t>jsp&lt;/location&gt;</a:t>
            </a:r>
          </a:p>
          <a:p>
            <a:r>
              <a:rPr lang="en-US" altLang="ko-KR" dirty="0"/>
              <a:t>  &lt;/error-page&gt;</a:t>
            </a:r>
          </a:p>
          <a:p>
            <a:r>
              <a:rPr lang="ko-KR" altLang="en-US" dirty="0"/>
              <a:t>  </a:t>
            </a:r>
            <a:r>
              <a:rPr lang="en-US" altLang="ko-KR" dirty="0" smtClean="0"/>
              <a:t>&lt;</a:t>
            </a:r>
            <a:r>
              <a:rPr lang="en-US" altLang="ko-KR" dirty="0"/>
              <a:t>error-page&gt;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&lt;</a:t>
            </a:r>
            <a:r>
              <a:rPr lang="en-US" altLang="ko-KR" dirty="0"/>
              <a:t>error-code&gt;500&lt;/error-code&gt;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&lt;</a:t>
            </a:r>
            <a:r>
              <a:rPr lang="en-US" altLang="ko-KR" dirty="0"/>
              <a:t>location&gt;/WEB-INF/views/error/error_500.</a:t>
            </a:r>
            <a:r>
              <a:rPr lang="en-US" altLang="ko-KR" u="sng" dirty="0"/>
              <a:t>jsp&lt;/location&gt;</a:t>
            </a:r>
          </a:p>
          <a:p>
            <a:r>
              <a:rPr lang="en-US" altLang="ko-KR" dirty="0"/>
              <a:t>  &lt;/error-page&gt;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을 이용한 예외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 &lt;error-page&gt;</a:t>
            </a:r>
          </a:p>
          <a:p>
            <a:r>
              <a:rPr lang="en-US" altLang="ko-KR" dirty="0"/>
              <a:t>  &lt;exception-type&gt;</a:t>
            </a:r>
            <a:r>
              <a:rPr lang="en-US" altLang="ko-KR" dirty="0" err="1"/>
              <a:t>javax.servlet.ServletException</a:t>
            </a:r>
            <a:r>
              <a:rPr lang="en-US" altLang="ko-KR" dirty="0"/>
              <a:t>&lt;/exception-type&gt;</a:t>
            </a:r>
          </a:p>
          <a:p>
            <a:r>
              <a:rPr lang="en-US" altLang="ko-KR" dirty="0"/>
              <a:t>  &lt;location&gt;/WEB-INF/views/error/error_500.</a:t>
            </a:r>
            <a:r>
              <a:rPr lang="en-US" altLang="ko-KR" u="sng" dirty="0"/>
              <a:t>jsp&lt;/location&gt;</a:t>
            </a:r>
          </a:p>
          <a:p>
            <a:r>
              <a:rPr lang="en-US" altLang="ko-KR" dirty="0"/>
              <a:t>  &lt;/error-page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코드보다 타입 우선한다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코드는 넓은 범위에 해당되고 타입이 좁은 범위에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구체적인 것이 먼저 적용이 되도록 만들어 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** JSP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쌍으로 정의되 </a:t>
            </a:r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</a:t>
            </a:r>
            <a:r>
              <a:rPr lang="ko-KR" altLang="en-US" dirty="0" smtClean="0"/>
              <a:t>지정한 것이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한 개에 대한 예외를 처리한 것이므로 가장 우선 적용이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77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*.do</a:t>
            </a:r>
            <a:r>
              <a:rPr lang="ko-KR" altLang="en-US" dirty="0" smtClean="0"/>
              <a:t>로 되어 있고 서비스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 아닌 경우 </a:t>
            </a:r>
            <a:r>
              <a:rPr lang="en-US" altLang="ko-KR" dirty="0" smtClean="0"/>
              <a:t>1 - DispacherServlet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u="sng" dirty="0"/>
          </a:p>
          <a:p>
            <a:pPr lvl="1"/>
            <a:r>
              <a:rPr lang="en-US" altLang="ko-KR" b="1" u="sng" dirty="0" smtClean="0"/>
              <a:t>Controller </a:t>
            </a:r>
            <a:r>
              <a:rPr lang="en-US" altLang="ko-KR" b="1" u="sng" dirty="0" err="1"/>
              <a:t>controller</a:t>
            </a:r>
            <a:r>
              <a:rPr lang="en-US" altLang="ko-KR" b="1" u="sng" dirty="0"/>
              <a:t> = </a:t>
            </a:r>
            <a:r>
              <a:rPr lang="en-US" altLang="ko-KR" b="1" u="sng" dirty="0" err="1"/>
              <a:t>Beans.</a:t>
            </a:r>
            <a:r>
              <a:rPr lang="en-US" altLang="ko-KR" b="1" i="1" u="sng" dirty="0" err="1"/>
              <a:t>getController</a:t>
            </a:r>
            <a:r>
              <a:rPr lang="en-US" altLang="ko-KR" b="1" i="1" u="sng" dirty="0"/>
              <a:t>(key);</a:t>
            </a:r>
          </a:p>
          <a:p>
            <a:pPr lvl="1"/>
            <a:r>
              <a:rPr lang="en-US" altLang="ko-KR" dirty="0"/>
              <a:t>// *.do</a:t>
            </a:r>
            <a:r>
              <a:rPr lang="ko-KR" altLang="en-US" dirty="0"/>
              <a:t>로 요청을 했으나 </a:t>
            </a:r>
            <a:r>
              <a:rPr lang="en-US" altLang="ko-KR" dirty="0"/>
              <a:t>controller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이면 운영을 하지 않는 </a:t>
            </a:r>
            <a:r>
              <a:rPr lang="en-US" altLang="ko-KR" dirty="0"/>
              <a:t>URL</a:t>
            </a:r>
            <a:r>
              <a:rPr lang="ko-KR" altLang="en-US" dirty="0"/>
              <a:t>에 해당된다</a:t>
            </a:r>
            <a:r>
              <a:rPr lang="en-US" altLang="ko-KR" dirty="0"/>
              <a:t>. -&gt; 500</a:t>
            </a:r>
            <a:r>
              <a:rPr lang="ko-KR" altLang="en-US" dirty="0" err="1"/>
              <a:t>번오류</a:t>
            </a:r>
            <a:r>
              <a:rPr lang="ko-KR" altLang="en-US" dirty="0"/>
              <a:t> </a:t>
            </a:r>
            <a:r>
              <a:rPr lang="en-US" altLang="ko-KR" dirty="0"/>
              <a:t>-&gt; 404 </a:t>
            </a:r>
            <a:r>
              <a:rPr lang="ko-KR" altLang="en-US" dirty="0"/>
              <a:t>오류</a:t>
            </a:r>
          </a:p>
          <a:p>
            <a:pPr lvl="1"/>
            <a:r>
              <a:rPr lang="en-US" altLang="ko-KR" b="1" dirty="0"/>
              <a:t>if (controller == null) throw new </a:t>
            </a:r>
            <a:r>
              <a:rPr lang="en-US" altLang="ko-KR" b="1" u="sng" dirty="0"/>
              <a:t>Exception("404 </a:t>
            </a:r>
            <a:r>
              <a:rPr lang="ko-KR" altLang="en-US" b="1" u="sng" dirty="0"/>
              <a:t>오류 </a:t>
            </a:r>
            <a:r>
              <a:rPr lang="en-US" altLang="ko-KR" b="1" u="sng" dirty="0"/>
              <a:t>- </a:t>
            </a:r>
            <a:r>
              <a:rPr lang="ko-KR" altLang="en-US" b="1" u="sng" dirty="0"/>
              <a:t>존재하지 않는 페이지를 요청하셨습니다</a:t>
            </a:r>
            <a:r>
              <a:rPr lang="en-US" altLang="ko-KR" b="1" u="sng" dirty="0"/>
              <a:t>.");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*.do</a:t>
            </a:r>
            <a:r>
              <a:rPr lang="ko-KR" altLang="en-US" dirty="0" smtClean="0"/>
              <a:t>로 되어 있고 서비스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 아닌 경우 </a:t>
            </a:r>
            <a:r>
              <a:rPr lang="en-US" altLang="ko-KR" dirty="0" smtClean="0"/>
              <a:t>2 - *Controller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u="sng" dirty="0"/>
          </a:p>
          <a:p>
            <a:r>
              <a:rPr lang="en-US" altLang="ko-KR" b="1" dirty="0" smtClean="0"/>
              <a:t>switch(</a:t>
            </a:r>
            <a:r>
              <a:rPr lang="en-US" altLang="ko-KR" b="1" dirty="0" err="1" smtClean="0"/>
              <a:t>url</a:t>
            </a:r>
            <a:r>
              <a:rPr lang="en-US" altLang="ko-KR" b="1" dirty="0" smtClean="0"/>
              <a:t>){ ~~~</a:t>
            </a:r>
          </a:p>
          <a:p>
            <a:pPr lvl="1"/>
            <a:r>
              <a:rPr lang="en-US" altLang="ko-KR" b="1" dirty="0" smtClean="0"/>
              <a:t>default</a:t>
            </a:r>
            <a:r>
              <a:rPr lang="en-US" altLang="ko-KR" b="1" dirty="0"/>
              <a:t>:</a:t>
            </a:r>
          </a:p>
          <a:p>
            <a:pPr lvl="1"/>
            <a:r>
              <a:rPr lang="en-US" altLang="ko-KR" b="1" u="sng" dirty="0" err="1"/>
              <a:t>System.</a:t>
            </a:r>
            <a:r>
              <a:rPr lang="en-US" altLang="ko-KR" b="1" i="1" u="sng" dirty="0" err="1"/>
              <a:t>out.println</a:t>
            </a:r>
            <a:r>
              <a:rPr lang="en-US" altLang="ko-KR" b="1" i="1" u="sng" dirty="0"/>
              <a:t>("404 </a:t>
            </a:r>
            <a:r>
              <a:rPr lang="ko-KR" altLang="en-US" b="1" i="1" u="sng" dirty="0"/>
              <a:t>오류 </a:t>
            </a:r>
            <a:r>
              <a:rPr lang="en-US" altLang="ko-KR" b="1" i="1" u="sng" dirty="0"/>
              <a:t>- </a:t>
            </a:r>
            <a:r>
              <a:rPr lang="ko-KR" altLang="en-US" b="1" i="1" u="sng" dirty="0"/>
              <a:t>존재하지 않는 페이지를 요청하셨습니다</a:t>
            </a:r>
            <a:r>
              <a:rPr lang="en-US" altLang="ko-KR" b="1" i="1" u="sng" dirty="0"/>
              <a:t>.");</a:t>
            </a:r>
          </a:p>
          <a:p>
            <a:pPr lvl="1"/>
            <a:r>
              <a:rPr lang="en-US" altLang="ko-KR" b="1" dirty="0"/>
              <a:t>throw</a:t>
            </a:r>
            <a:r>
              <a:rPr lang="ko-KR" altLang="en-US" b="1" dirty="0"/>
              <a:t> </a:t>
            </a:r>
            <a:r>
              <a:rPr lang="en-US" altLang="ko-KR" b="1" dirty="0"/>
              <a:t>new</a:t>
            </a:r>
            <a:r>
              <a:rPr lang="ko-KR" altLang="en-US" b="1" dirty="0"/>
              <a:t> </a:t>
            </a:r>
            <a:r>
              <a:rPr lang="en-US" altLang="ko-KR" b="1" u="sng" dirty="0"/>
              <a:t>Exception("404 </a:t>
            </a:r>
            <a:r>
              <a:rPr lang="ko-KR" altLang="en-US" b="1" u="sng" dirty="0"/>
              <a:t>오류 </a:t>
            </a:r>
            <a:r>
              <a:rPr lang="en-US" altLang="ko-KR" b="1" u="sng" dirty="0"/>
              <a:t>- </a:t>
            </a:r>
            <a:r>
              <a:rPr lang="ko-KR" altLang="en-US" b="1" u="sng" dirty="0"/>
              <a:t>존재하지 않는 페이지를 요청하셨습니다</a:t>
            </a:r>
            <a:r>
              <a:rPr lang="en-US" altLang="ko-KR" b="1" u="sng" dirty="0"/>
              <a:t>.");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43805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2140</TotalTime>
  <Words>429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Calibri Light</vt:lpstr>
      <vt:lpstr>추억</vt:lpstr>
      <vt:lpstr>서버프로그래밍</vt:lpstr>
      <vt:lpstr>JSP &amp; Servlet 예외처리</vt:lpstr>
      <vt:lpstr>Exception</vt:lpstr>
      <vt:lpstr>web.xml을 이용한 예외 처리(코드)</vt:lpstr>
      <vt:lpstr>web.xml을 이용한 예외 처리(타입)</vt:lpstr>
      <vt:lpstr>*.do로 되어 있고 서비스 URL이 아닌 경우 1 - DispacherServlet</vt:lpstr>
      <vt:lpstr>*.do로 되어 있고 서비스 URL이 아닌 경우 2 - *Controller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105</cp:revision>
  <dcterms:created xsi:type="dcterms:W3CDTF">2021-07-27T05:09:08Z</dcterms:created>
  <dcterms:modified xsi:type="dcterms:W3CDTF">2021-08-19T02:07:22Z</dcterms:modified>
</cp:coreProperties>
</file>