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을 이용한 처리 결과 표시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6431" y="2532185"/>
            <a:ext cx="2514600" cy="9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write.do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22301" y="2532185"/>
            <a:ext cx="2690446" cy="109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list.do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51031" y="3028950"/>
            <a:ext cx="4571270" cy="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5533" y="2602385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처리가 되면 자동으로 이동된다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처리된 결과를 표시할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25" y="363136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이 변경이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95754" y="4009303"/>
            <a:ext cx="2154116" cy="1565032"/>
            <a:chOff x="1336431" y="4387362"/>
            <a:chExt cx="2154116" cy="1565032"/>
          </a:xfrm>
        </p:grpSpPr>
        <p:sp>
          <p:nvSpPr>
            <p:cNvPr id="12" name="직사각형 11"/>
            <p:cNvSpPr/>
            <p:nvPr/>
          </p:nvSpPr>
          <p:spPr>
            <a:xfrm>
              <a:off x="1336431" y="4387362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pageContext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36431" y="4783016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36431" y="5169878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session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6431" y="5556740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422301" y="4070847"/>
            <a:ext cx="2154116" cy="1565032"/>
            <a:chOff x="1336431" y="4387362"/>
            <a:chExt cx="2154116" cy="1565032"/>
          </a:xfrm>
        </p:grpSpPr>
        <p:sp>
          <p:nvSpPr>
            <p:cNvPr id="18" name="직사각형 17"/>
            <p:cNvSpPr/>
            <p:nvPr/>
          </p:nvSpPr>
          <p:spPr>
            <a:xfrm>
              <a:off x="1336431" y="4387362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pageContext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36431" y="4783016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36431" y="5169878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session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36431" y="5556740"/>
              <a:ext cx="2154116" cy="3956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</p:grpSp>
      <p:cxnSp>
        <p:nvCxnSpPr>
          <p:cNvPr id="23" name="직선 화살표 연결선 22"/>
          <p:cNvCxnSpPr>
            <a:stCxn id="12" idx="3"/>
            <a:endCxn id="18" idx="1"/>
          </p:cNvCxnSpPr>
          <p:nvPr/>
        </p:nvCxnSpPr>
        <p:spPr>
          <a:xfrm>
            <a:off x="3349870" y="4207130"/>
            <a:ext cx="5072431" cy="6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19" idx="1"/>
          </p:cNvCxnSpPr>
          <p:nvPr/>
        </p:nvCxnSpPr>
        <p:spPr>
          <a:xfrm>
            <a:off x="3349870" y="4602784"/>
            <a:ext cx="5072431" cy="6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20" idx="1"/>
          </p:cNvCxnSpPr>
          <p:nvPr/>
        </p:nvCxnSpPr>
        <p:spPr>
          <a:xfrm>
            <a:off x="3349870" y="4989646"/>
            <a:ext cx="5072431" cy="6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21" idx="1"/>
          </p:cNvCxnSpPr>
          <p:nvPr/>
        </p:nvCxnSpPr>
        <p:spPr>
          <a:xfrm>
            <a:off x="3349870" y="5376508"/>
            <a:ext cx="5072431" cy="6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533" y="5055559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 – </a:t>
            </a:r>
            <a:r>
              <a:rPr lang="ko-KR" altLang="en-US" dirty="0" smtClean="0"/>
              <a:t>데이터가 넘어 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25533" y="4246667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데이터가 넘어 갈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0174" y="5612992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데이터를 담는다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36639" y="5657808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데이터를 표시한다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데이터를 지운다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을 이용한 처리 결과 표시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6431" y="2532185"/>
            <a:ext cx="2514600" cy="9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write.do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22301" y="2532185"/>
            <a:ext cx="2690446" cy="109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list.do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51031" y="3028950"/>
            <a:ext cx="4571270" cy="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5533" y="2602385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처리가 되면 자동으로 이동된다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처리된 결과를 표시할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25" y="363136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이 변경이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95754" y="4281864"/>
            <a:ext cx="2154116" cy="3956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422301" y="4343408"/>
            <a:ext cx="2154116" cy="3956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4" idx="3"/>
            <a:endCxn id="20" idx="1"/>
          </p:cNvCxnSpPr>
          <p:nvPr/>
        </p:nvCxnSpPr>
        <p:spPr>
          <a:xfrm>
            <a:off x="3349870" y="4479691"/>
            <a:ext cx="5072431" cy="6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5533" y="4545604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 – </a:t>
            </a:r>
            <a:r>
              <a:rPr lang="ko-KR" altLang="en-US" dirty="0" smtClean="0"/>
              <a:t>데이터가 넘어 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0174" y="5103037"/>
            <a:ext cx="4302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write.do </a:t>
            </a:r>
            <a:r>
              <a:rPr lang="ko-KR" altLang="en-US" dirty="0" smtClean="0"/>
              <a:t>처리 후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session </a:t>
            </a:r>
            <a:r>
              <a:rPr lang="ko-KR" altLang="en-US" dirty="0" smtClean="0"/>
              <a:t>데이터를 담는다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session.setAttribut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”,”</a:t>
            </a:r>
            <a:r>
              <a:rPr lang="ko-KR" altLang="en-US" dirty="0" smtClean="0"/>
              <a:t>글 등록 완료 </a:t>
            </a:r>
            <a:r>
              <a:rPr lang="en-US" altLang="ko-KR" dirty="0" smtClean="0"/>
              <a:t>~”)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57586" y="5107390"/>
            <a:ext cx="4639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있으면 경고 창 표시</a:t>
            </a:r>
            <a:endParaRPr lang="en-US" altLang="ko-KR" dirty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마지막에 </a:t>
            </a:r>
            <a:r>
              <a:rPr lang="en-US" altLang="ko-KR" dirty="0" err="1" smtClean="0"/>
              <a:t>sessio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지운다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 고침을 해도 경고가 다시 뜨지 않는다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6431" y="218928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처리 페이지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422301" y="21892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28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1849</TotalTime>
  <Words>155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서버프로그래밍</vt:lpstr>
      <vt:lpstr>Session을 이용한 처리 결과 표시</vt:lpstr>
      <vt:lpstr>Session을 이용한 처리 결과 표시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96</cp:revision>
  <dcterms:created xsi:type="dcterms:W3CDTF">2021-07-27T05:09:08Z</dcterms:created>
  <dcterms:modified xsi:type="dcterms:W3CDTF">2021-08-19T02:29:44Z</dcterms:modified>
</cp:coreProperties>
</file>