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표시할 페이지 구하기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0254" y="2373924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7700" y="23739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1473" y="189080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페이지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1473" y="237392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1705708" y="3156439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59724" y="3156439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3701" y="3156439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705708" y="3652327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059724" y="3652327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633701" y="3652327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05708" y="4338130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59724" y="4338130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33701" y="4338130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92488" y="39653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32884" y="235634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0330" y="2356342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4103" y="23563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32" name="타원 31"/>
          <p:cNvSpPr/>
          <p:nvPr/>
        </p:nvSpPr>
        <p:spPr>
          <a:xfrm>
            <a:off x="6928338" y="4320548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282354" y="4320548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856331" y="4320548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15118" y="3947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928338" y="3116782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8282354" y="3116782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856331" y="3116782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928338" y="3617943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8282354" y="3617943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9856331" y="3617943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13" idx="4"/>
            <a:endCxn id="14" idx="4"/>
          </p:cNvCxnSpPr>
          <p:nvPr/>
        </p:nvCxnSpPr>
        <p:spPr>
          <a:xfrm rot="16200000" flipH="1">
            <a:off x="2787162" y="4074361"/>
            <a:ext cx="12700" cy="13540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765" y="55005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 </a:t>
            </a:r>
            <a:r>
              <a:rPr lang="ko-KR" altLang="en-US" dirty="0" smtClean="0"/>
              <a:t>표시 페이지 개수</a:t>
            </a:r>
            <a:endParaRPr lang="ko-KR" altLang="en-US" dirty="0"/>
          </a:p>
        </p:txBody>
      </p:sp>
      <p:cxnSp>
        <p:nvCxnSpPr>
          <p:cNvPr id="46" name="구부러진 연결선 45"/>
          <p:cNvCxnSpPr>
            <a:stCxn id="32" idx="4"/>
            <a:endCxn id="33" idx="4"/>
          </p:cNvCxnSpPr>
          <p:nvPr/>
        </p:nvCxnSpPr>
        <p:spPr>
          <a:xfrm rot="16200000" flipH="1">
            <a:off x="8009792" y="4056779"/>
            <a:ext cx="12700" cy="13540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558562" y="5085480"/>
            <a:ext cx="474785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93511" y="187415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표시 페이지 개수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6181" y="586322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(10 – 1) /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737230" y="5043342"/>
            <a:ext cx="707549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2113" y="550723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 </a:t>
            </a:r>
            <a:r>
              <a:rPr lang="ko-KR" altLang="en-US" dirty="0" smtClean="0"/>
              <a:t>표시 페이지 개수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74529" y="586989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(20 – 1) /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16503" y="5085480"/>
            <a:ext cx="101982" cy="10198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4" idx="3"/>
          </p:cNvCxnSpPr>
          <p:nvPr/>
        </p:nvCxnSpPr>
        <p:spPr>
          <a:xfrm flipH="1">
            <a:off x="2116503" y="5172527"/>
            <a:ext cx="14935" cy="22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339134" y="5017656"/>
            <a:ext cx="101982" cy="10198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 flipH="1">
            <a:off x="7339134" y="5104703"/>
            <a:ext cx="14935" cy="22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89016" y="489159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15118" y="488398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18595" y="1752306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</a:t>
            </a:r>
            <a:r>
              <a:rPr lang="ko-KR" altLang="en-US" dirty="0" smtClean="0"/>
              <a:t>표시 페이지 개수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 페이지 개수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7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표시할 페이지 구하기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5444" y="349942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2890" y="3499422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663" y="349942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2134897" y="4399673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488913" y="4399673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62890" y="4399673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21677" y="40268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38074" y="348184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85520" y="348184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79293" y="3481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32" name="타원 31"/>
          <p:cNvSpPr/>
          <p:nvPr/>
        </p:nvSpPr>
        <p:spPr>
          <a:xfrm>
            <a:off x="7357527" y="4382091"/>
            <a:ext cx="808892" cy="4132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711543" y="4382091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0285520" y="4382091"/>
            <a:ext cx="808892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44307" y="40092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13" idx="4"/>
            <a:endCxn id="14" idx="4"/>
          </p:cNvCxnSpPr>
          <p:nvPr/>
        </p:nvCxnSpPr>
        <p:spPr>
          <a:xfrm rot="16200000" flipH="1">
            <a:off x="3216351" y="4135904"/>
            <a:ext cx="12700" cy="13540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954" y="556210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 </a:t>
            </a:r>
            <a:r>
              <a:rPr lang="ko-KR" altLang="en-US" dirty="0" smtClean="0"/>
              <a:t>표시 페이지 개수</a:t>
            </a:r>
            <a:endParaRPr lang="ko-KR" altLang="en-US" dirty="0"/>
          </a:p>
        </p:txBody>
      </p:sp>
      <p:cxnSp>
        <p:nvCxnSpPr>
          <p:cNvPr id="46" name="구부러진 연결선 45"/>
          <p:cNvCxnSpPr>
            <a:stCxn id="32" idx="4"/>
            <a:endCxn id="33" idx="4"/>
          </p:cNvCxnSpPr>
          <p:nvPr/>
        </p:nvCxnSpPr>
        <p:spPr>
          <a:xfrm rot="16200000" flipH="1">
            <a:off x="8438981" y="4118322"/>
            <a:ext cx="12700" cy="13540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987751" y="5147023"/>
            <a:ext cx="474785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38246" y="181145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표시 페이지 개수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5370" y="592476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(10 – 1) / 10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166419" y="5104885"/>
            <a:ext cx="707549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1302" y="5568776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 </a:t>
            </a:r>
            <a:r>
              <a:rPr lang="ko-KR" altLang="en-US" dirty="0" smtClean="0"/>
              <a:t>표시 페이지 개수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03718" y="5931436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(20 – 1) / 10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2545692" y="5147023"/>
            <a:ext cx="101982" cy="10198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4" idx="3"/>
          </p:cNvCxnSpPr>
          <p:nvPr/>
        </p:nvCxnSpPr>
        <p:spPr>
          <a:xfrm flipH="1">
            <a:off x="2545692" y="5234070"/>
            <a:ext cx="14935" cy="22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768323" y="5079199"/>
            <a:ext cx="101982" cy="10198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 flipH="1">
            <a:off x="7768323" y="5166246"/>
            <a:ext cx="14935" cy="22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18205" y="495313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10 + 1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44307" y="49455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10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29442" y="2172065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 </a:t>
            </a:r>
            <a:r>
              <a:rPr lang="en-US" altLang="ko-KR" dirty="0" smtClean="0"/>
              <a:t>:  (</a:t>
            </a:r>
            <a:r>
              <a:rPr lang="ko-KR" altLang="en-US" dirty="0" smtClean="0"/>
              <a:t>현재 페이지 </a:t>
            </a:r>
            <a:r>
              <a:rPr lang="en-US" altLang="ko-KR" dirty="0" smtClean="0"/>
              <a:t>– 1) /</a:t>
            </a:r>
            <a:r>
              <a:rPr lang="ko-KR" altLang="en-US" dirty="0" smtClean="0"/>
              <a:t>표시 페이지 개수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 페이지 개수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29442" y="2511952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  <a:r>
              <a:rPr lang="ko-KR" altLang="en-US" dirty="0" smtClean="0"/>
              <a:t> 페이지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시작 페이지 </a:t>
            </a:r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 페이지 개수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8246" y="2892121"/>
            <a:ext cx="1107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전체 페이지 개수가 </a:t>
            </a:r>
            <a:r>
              <a:rPr lang="en-US" altLang="ko-KR" dirty="0" smtClean="0"/>
              <a:t>15 </a:t>
            </a:r>
            <a:r>
              <a:rPr lang="ko-KR" altLang="en-US" dirty="0" smtClean="0"/>
              <a:t>일 때 현재 페이지가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이면 끝 페이지는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 </a:t>
            </a:r>
            <a:r>
              <a:rPr lang="ko-KR" altLang="en-US" dirty="0" smtClean="0"/>
              <a:t>페이지</a:t>
            </a:r>
            <a:r>
              <a:rPr lang="ko-KR" altLang="en-US" dirty="0" smtClean="0"/>
              <a:t>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전체 페이지를</a:t>
            </a:r>
            <a:endParaRPr lang="en-US" altLang="ko-KR" dirty="0" smtClean="0"/>
          </a:p>
          <a:p>
            <a:r>
              <a:rPr lang="ko-KR" altLang="en-US" dirty="0" smtClean="0"/>
              <a:t>넘어가면 끝 페이지에 전체 페이지를 넣어준다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 페이지가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로 변경이 된다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전달을 위한 저장 </a:t>
            </a:r>
            <a:r>
              <a:rPr lang="en-US" altLang="ko-KR" dirty="0" smtClean="0"/>
              <a:t>- *Controller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페이지 정보를 </a:t>
            </a:r>
            <a:r>
              <a:rPr lang="en-US" altLang="ko-KR" dirty="0"/>
              <a:t>request</a:t>
            </a:r>
            <a:r>
              <a:rPr lang="ko-KR" altLang="en-US" dirty="0"/>
              <a:t>에 담아서 </a:t>
            </a:r>
            <a:r>
              <a:rPr lang="en-US" altLang="ko-KR" dirty="0"/>
              <a:t>JSP</a:t>
            </a:r>
            <a:r>
              <a:rPr lang="ko-KR" altLang="en-US" dirty="0"/>
              <a:t>에 전달한다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request.setAttribute("pageObject", pageObject);</a:t>
            </a:r>
          </a:p>
          <a:p>
            <a:endParaRPr lang="ko-KR" altLang="en-US" dirty="0"/>
          </a:p>
          <a:p>
            <a:r>
              <a:rPr lang="en-US" altLang="ko-KR" dirty="0" smtClean="0"/>
              <a:t>return </a:t>
            </a:r>
            <a:r>
              <a:rPr lang="ko-KR" altLang="en-US" dirty="0" smtClean="0"/>
              <a:t>바로 전에 담는다</a:t>
            </a:r>
            <a:r>
              <a:rPr lang="en-US" altLang="ko-KR" dirty="0" smtClean="0"/>
              <a:t>. -&gt; JSP</a:t>
            </a:r>
            <a:r>
              <a:rPr lang="ko-KR" altLang="en-US" dirty="0" smtClean="0"/>
              <a:t>까지 전달이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42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pageObject tag </a:t>
            </a:r>
            <a:r>
              <a:rPr lang="ko-KR" altLang="en-US" dirty="0" smtClean="0"/>
              <a:t>등록과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/WEB-INF/tags/</a:t>
            </a:r>
            <a:r>
              <a:rPr lang="en-US" altLang="ko-KR" dirty="0" err="1" smtClean="0"/>
              <a:t>PageNav.tag</a:t>
            </a:r>
            <a:endParaRPr lang="en-US" altLang="ko-KR" dirty="0"/>
          </a:p>
          <a:p>
            <a:r>
              <a:rPr lang="en-US" altLang="ko-KR" dirty="0" smtClean="0"/>
              <a:t>2. list.jsp</a:t>
            </a:r>
          </a:p>
          <a:p>
            <a:pPr lvl="1"/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"pageObject" </a:t>
            </a:r>
            <a:r>
              <a:rPr lang="en-US" altLang="ko-KR" i="1" dirty="0" err="1"/>
              <a:t>tagdir</a:t>
            </a:r>
            <a:r>
              <a:rPr lang="en-US" altLang="ko-KR" i="1" dirty="0"/>
              <a:t>="/WEB-INF/tags" %&gt;</a:t>
            </a:r>
          </a:p>
          <a:p>
            <a:pPr lvl="1"/>
            <a:r>
              <a:rPr lang="en-US" altLang="ko-KR" dirty="0"/>
              <a:t>&lt;pageObject:pageNav listURI=</a:t>
            </a:r>
            <a:r>
              <a:rPr lang="en-US" altLang="ko-KR" i="1" dirty="0"/>
              <a:t>"list.do" pageObject="${pageObject }" /&gt;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99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처리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389184" y="3103686"/>
            <a:ext cx="791308" cy="5011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3329" y="2646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92669" y="3103686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167553" y="3103686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33190" y="2628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68646" y="2628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389184" y="3718323"/>
            <a:ext cx="791308" cy="5011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892669" y="3718323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167553" y="3718323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1389184" y="4332960"/>
            <a:ext cx="791308" cy="5011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892669" y="4332960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167553" y="4332960"/>
            <a:ext cx="817684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6607717" y="4374463"/>
            <a:ext cx="2779864" cy="932015"/>
            <a:chOff x="5917223" y="3397331"/>
            <a:chExt cx="2779864" cy="932015"/>
          </a:xfrm>
        </p:grpSpPr>
        <p:sp>
          <p:nvSpPr>
            <p:cNvPr id="10" name="TextBox 9"/>
            <p:cNvSpPr txBox="1"/>
            <p:nvPr/>
          </p:nvSpPr>
          <p:spPr>
            <a:xfrm>
              <a:off x="5917223" y="3397331"/>
              <a:ext cx="2779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오라클 쿼리</a:t>
              </a:r>
              <a:endParaRPr lang="en-US" altLang="ko-KR" dirty="0" smtClean="0"/>
            </a:p>
            <a:p>
              <a:r>
                <a:rPr lang="en-US" altLang="ko-KR" dirty="0" smtClean="0"/>
                <a:t>rnum between </a:t>
              </a:r>
              <a:r>
                <a:rPr lang="ko-KR" altLang="en-US" dirty="0" smtClean="0"/>
                <a:t>시작 </a:t>
              </a:r>
              <a:r>
                <a:rPr lang="en-US" altLang="ko-KR" dirty="0" smtClean="0"/>
                <a:t>and </a:t>
              </a:r>
              <a:r>
                <a:rPr lang="ko-KR" altLang="en-US" dirty="0" smtClean="0"/>
                <a:t>끝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17223" y="3960014"/>
              <a:ext cx="2302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rnum between ? and ?</a:t>
              </a:r>
              <a:endParaRPr lang="ko-KR" altLang="en-US" dirty="0"/>
            </a:p>
          </p:txBody>
        </p:sp>
      </p:grpSp>
      <p:cxnSp>
        <p:nvCxnSpPr>
          <p:cNvPr id="24" name="구부러진 연결선 23"/>
          <p:cNvCxnSpPr>
            <a:stCxn id="40" idx="4"/>
            <a:endCxn id="41" idx="4"/>
          </p:cNvCxnSpPr>
          <p:nvPr/>
        </p:nvCxnSpPr>
        <p:spPr>
          <a:xfrm rot="16200000" flipH="1">
            <a:off x="2543174" y="4075784"/>
            <a:ext cx="12700" cy="15166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7" idx="0"/>
            <a:endCxn id="34" idx="1"/>
          </p:cNvCxnSpPr>
          <p:nvPr/>
        </p:nvCxnSpPr>
        <p:spPr>
          <a:xfrm rot="16200000" flipH="1">
            <a:off x="3757708" y="2647488"/>
            <a:ext cx="73393" cy="985789"/>
          </a:xfrm>
          <a:prstGeom prst="curvedConnector3">
            <a:avLst>
              <a:gd name="adj1" fmla="val -31147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4508" y="2312381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31260" y="20424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- 1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15760" y="5144265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: (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 1 ) *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+ 1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이전 페이지 개수는 넘어가고 다음 번호</a:t>
            </a:r>
            <a:r>
              <a:rPr lang="en-US" altLang="ko-KR" dirty="0" smtClean="0"/>
              <a:t>(+1)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98231" y="2106893"/>
            <a:ext cx="53571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 데이터를 가져오기 위해서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현재 페이지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한 페이지에 보여 줄 데이터의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ko-KR" altLang="en-US" dirty="0" smtClean="0"/>
              <a:t> 정보가 필요하다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page : </a:t>
            </a:r>
            <a:r>
              <a:rPr lang="ko-KR" altLang="en-US" dirty="0" smtClean="0"/>
              <a:t>현재 페이지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perPageNum : </a:t>
            </a:r>
            <a:r>
              <a:rPr lang="ko-KR" altLang="en-US" dirty="0" smtClean="0"/>
              <a:t>한 페이지에 보여 줄 데이터의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startRow : </a:t>
            </a:r>
            <a:r>
              <a:rPr lang="ko-KR" altLang="en-US" dirty="0" smtClean="0"/>
              <a:t>시작 줄 번호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endRow : </a:t>
            </a:r>
            <a:r>
              <a:rPr lang="ko-KR" altLang="en-US" dirty="0" smtClean="0"/>
              <a:t>끝 줄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/WEB-INF/lib/pageObject.jar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PageObject() : page = 1, perPageNum = 10;</a:t>
            </a:r>
          </a:p>
          <a:p>
            <a:pPr lvl="1"/>
            <a:r>
              <a:rPr lang="en-US" altLang="ko-KR" dirty="0" err="1" smtClean="0"/>
              <a:t>PageObject</a:t>
            </a:r>
            <a:r>
              <a:rPr lang="en-US" altLang="ko-KR" dirty="0" smtClean="0"/>
              <a:t>(page, perPageNum) : </a:t>
            </a:r>
            <a:r>
              <a:rPr lang="ko-KR" altLang="en-US" dirty="0" smtClean="0"/>
              <a:t>전달되는 정보를 세팅해서 사용한다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setter(), getter()</a:t>
            </a:r>
          </a:p>
          <a:p>
            <a:pPr lvl="1"/>
            <a:r>
              <a:rPr lang="en-US" altLang="ko-KR" dirty="0" smtClean="0"/>
              <a:t>static </a:t>
            </a:r>
            <a:r>
              <a:rPr lang="en-US" altLang="ko-KR" dirty="0" err="1" smtClean="0"/>
              <a:t>getInstace</a:t>
            </a:r>
            <a:r>
              <a:rPr lang="en-US" altLang="ko-KR" dirty="0" smtClean="0"/>
              <a:t>(request) – </a:t>
            </a:r>
            <a:r>
              <a:rPr lang="ko-KR" altLang="en-US" dirty="0" smtClean="0"/>
              <a:t>페이지 객체를 생성한 후 넘어오는 페이지 정보를 꺼내서 세팅하고 넘겨주는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3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처리 </a:t>
            </a:r>
            <a:r>
              <a:rPr lang="en-US" altLang="ko-KR" dirty="0" smtClean="0"/>
              <a:t>– PageObject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(property : private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getter(), setter())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현재 페이지에 맞는 데이터 가져올 때 사용되는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ko-KR" altLang="en-US" dirty="0" smtClean="0"/>
              <a:t>현재 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perPageNum : </a:t>
            </a:r>
            <a:r>
              <a:rPr lang="ko-KR" altLang="en-US" dirty="0" smtClean="0"/>
              <a:t>한 페이지에 보여줄 데이터의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startRow : </a:t>
            </a:r>
            <a:r>
              <a:rPr lang="ko-KR" altLang="en-US" dirty="0" smtClean="0"/>
              <a:t>현재 페이지에 보여줄 데이터의 시작 줄 번호 </a:t>
            </a:r>
            <a:r>
              <a:rPr lang="en-US" altLang="ko-KR" dirty="0" smtClean="0"/>
              <a:t>(rnum)</a:t>
            </a:r>
          </a:p>
          <a:p>
            <a:pPr lvl="1"/>
            <a:r>
              <a:rPr lang="en-US" altLang="ko-KR" dirty="0" smtClean="0"/>
              <a:t>endRow : </a:t>
            </a:r>
            <a:r>
              <a:rPr lang="ko-KR" altLang="en-US" dirty="0" smtClean="0"/>
              <a:t>현재 페이지에 보여줄 데이터의 끝 줄 번호</a:t>
            </a:r>
            <a:r>
              <a:rPr lang="en-US" altLang="ko-KR" dirty="0" smtClean="0"/>
              <a:t>(rnum)</a:t>
            </a:r>
          </a:p>
          <a:p>
            <a:r>
              <a:rPr lang="en-US" altLang="ko-KR" dirty="0" smtClean="0"/>
              <a:t>2. JSP </a:t>
            </a:r>
            <a:r>
              <a:rPr lang="ko-KR" altLang="en-US" dirty="0" smtClean="0"/>
              <a:t>화면에 </a:t>
            </a:r>
            <a:r>
              <a:rPr lang="en-US" altLang="ko-KR" dirty="0" smtClean="0"/>
              <a:t>pagination</a:t>
            </a:r>
            <a:r>
              <a:rPr lang="ko-KR" altLang="en-US" dirty="0"/>
              <a:t> </a:t>
            </a:r>
            <a:r>
              <a:rPr lang="ko-KR" altLang="en-US" dirty="0" smtClean="0"/>
              <a:t>표시할 때 사용되는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totalRow : </a:t>
            </a:r>
            <a:r>
              <a:rPr lang="ko-KR" altLang="en-US" dirty="0" smtClean="0"/>
              <a:t>전체 데이터의 개수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select count(*) from table</a:t>
            </a:r>
          </a:p>
          <a:p>
            <a:pPr lvl="1"/>
            <a:r>
              <a:rPr lang="en-US" altLang="ko-KR" dirty="0" smtClean="0"/>
              <a:t>totalPage : </a:t>
            </a:r>
            <a:r>
              <a:rPr lang="ko-KR" altLang="en-US" dirty="0" smtClean="0"/>
              <a:t>전체 페이지의 개수 </a:t>
            </a:r>
            <a:r>
              <a:rPr lang="en-US" altLang="ko-KR" dirty="0" smtClean="0"/>
              <a:t>- totalRow</a:t>
            </a:r>
            <a:r>
              <a:rPr lang="ko-KR" altLang="en-US" dirty="0" smtClean="0"/>
              <a:t>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perGroupPageNum :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pagination</a:t>
            </a:r>
            <a:r>
              <a:rPr lang="ko-KR" altLang="en-US" dirty="0" smtClean="0"/>
              <a:t>에서 보여줄 페이지의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startPage : pagination</a:t>
            </a:r>
            <a:r>
              <a:rPr lang="ko-KR" altLang="en-US" dirty="0" smtClean="0"/>
              <a:t>의 시작 페이지 숫자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endPage </a:t>
            </a:r>
            <a:r>
              <a:rPr lang="en-US" altLang="ko-KR" dirty="0"/>
              <a:t>:  pagination</a:t>
            </a:r>
            <a:r>
              <a:rPr lang="ko-KR" altLang="en-US" dirty="0"/>
              <a:t>의 </a:t>
            </a:r>
            <a:r>
              <a:rPr lang="ko-KR" altLang="en-US" dirty="0" smtClean="0"/>
              <a:t>끝 </a:t>
            </a:r>
            <a:r>
              <a:rPr lang="ko-KR" altLang="en-US" dirty="0"/>
              <a:t>페이지 숫자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9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처리 </a:t>
            </a:r>
            <a:r>
              <a:rPr lang="en-US" altLang="ko-KR" dirty="0" smtClean="0"/>
              <a:t>- *Controller </a:t>
            </a:r>
            <a:r>
              <a:rPr lang="ko-KR" altLang="en-US" dirty="0" smtClean="0"/>
              <a:t>추가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페이지 처리를 위한 객체</a:t>
            </a:r>
          </a:p>
          <a:p>
            <a:r>
              <a:rPr lang="en-US" altLang="ko-KR" dirty="0"/>
              <a:t>// getInstance() - </a:t>
            </a:r>
            <a:r>
              <a:rPr lang="ko-KR" altLang="en-US" dirty="0"/>
              <a:t>전달되는 페이지 정보를 이용한 페이지 객체를 만들어 내는 메서드</a:t>
            </a:r>
          </a:p>
          <a:p>
            <a:r>
              <a:rPr lang="en-US" altLang="ko-KR" dirty="0"/>
              <a:t>// PageObject</a:t>
            </a:r>
            <a:r>
              <a:rPr lang="ko-KR" altLang="en-US" dirty="0"/>
              <a:t>를 생성해서 넘어오는 페이지와 표시되는 데이터 </a:t>
            </a:r>
            <a:r>
              <a:rPr lang="ko-KR" altLang="en-US" dirty="0" smtClean="0"/>
              <a:t>개수를 </a:t>
            </a:r>
            <a:r>
              <a:rPr lang="ko-KR" altLang="en-US" dirty="0"/>
              <a:t>받아서 </a:t>
            </a:r>
            <a:r>
              <a:rPr lang="ko-KR" altLang="en-US" dirty="0" smtClean="0"/>
              <a:t>세팅해 </a:t>
            </a:r>
            <a:r>
              <a:rPr lang="ko-KR" altLang="en-US" dirty="0"/>
              <a:t>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넘어오는 데이터가 없으면 </a:t>
            </a:r>
            <a:r>
              <a:rPr lang="en-US" altLang="ko-KR" dirty="0"/>
              <a:t>page = 1, perPageNum = 10</a:t>
            </a:r>
            <a:r>
              <a:rPr lang="ko-KR" altLang="en-US" dirty="0"/>
              <a:t>으로 </a:t>
            </a:r>
            <a:r>
              <a:rPr lang="ko-KR" altLang="en-US" dirty="0" smtClean="0"/>
              <a:t>세팅이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Service</a:t>
            </a:r>
            <a:r>
              <a:rPr lang="ko-KR" altLang="en-US" dirty="0"/>
              <a:t>에서 전체 데이터를 세</a:t>
            </a:r>
            <a:r>
              <a:rPr lang="ko-KR" altLang="en-US" dirty="0" smtClean="0"/>
              <a:t>팅하는 </a:t>
            </a:r>
            <a:r>
              <a:rPr lang="en-US" altLang="ko-KR" dirty="0"/>
              <a:t>setTotalRow()</a:t>
            </a:r>
            <a:r>
              <a:rPr lang="ko-KR" altLang="en-US" dirty="0"/>
              <a:t>를 이용해서 전체 글의 </a:t>
            </a:r>
            <a:r>
              <a:rPr lang="ko-KR" altLang="en-US" dirty="0" smtClean="0"/>
              <a:t>개수를 </a:t>
            </a:r>
            <a:r>
              <a:rPr lang="ko-KR" altLang="en-US" dirty="0"/>
              <a:t>넣어주면 페이지 정보가 계산된다</a:t>
            </a:r>
            <a:r>
              <a:rPr lang="en-US" altLang="ko-KR" dirty="0"/>
              <a:t>.</a:t>
            </a:r>
          </a:p>
          <a:p>
            <a:r>
              <a:rPr lang="en-US" altLang="ko-KR" b="1" u="sng" dirty="0"/>
              <a:t>PageObject </a:t>
            </a:r>
            <a:r>
              <a:rPr lang="en-US" altLang="ko-KR" b="1" u="sng" dirty="0"/>
              <a:t>pageObject</a:t>
            </a:r>
            <a:r>
              <a:rPr lang="en-US" altLang="ko-KR" b="1" u="sng" dirty="0"/>
              <a:t> = PageObject.</a:t>
            </a:r>
            <a:r>
              <a:rPr lang="en-US" altLang="ko-KR" b="1" i="1" u="sng" dirty="0"/>
              <a:t>getInstance(request);</a:t>
            </a:r>
          </a:p>
          <a:p>
            <a:endParaRPr lang="ko-KR" altLang="en-US" dirty="0"/>
          </a:p>
          <a:p>
            <a:r>
              <a:rPr lang="en-US" altLang="ko-KR" dirty="0"/>
              <a:t>data = </a:t>
            </a:r>
            <a:r>
              <a:rPr lang="en-US" altLang="ko-KR" u="sng" dirty="0"/>
              <a:t>pageObject;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 </a:t>
            </a:r>
            <a:r>
              <a:rPr lang="en-US" altLang="ko-KR" dirty="0"/>
              <a:t>- </a:t>
            </a:r>
            <a:r>
              <a:rPr lang="en-US" altLang="ko-KR" dirty="0" smtClean="0"/>
              <a:t>*Service </a:t>
            </a:r>
            <a:r>
              <a:rPr lang="ko-KR" altLang="en-US" dirty="0" smtClean="0"/>
              <a:t>추가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페이지 정보 객체 받아내기</a:t>
            </a:r>
          </a:p>
          <a:p>
            <a:r>
              <a:rPr lang="en-US" altLang="ko-KR" b="1" u="sng" dirty="0"/>
              <a:t>PageObject </a:t>
            </a:r>
            <a:r>
              <a:rPr lang="en-US" altLang="ko-KR" b="1" u="sng" dirty="0"/>
              <a:t>pageObject</a:t>
            </a:r>
            <a:r>
              <a:rPr lang="en-US" altLang="ko-KR" b="1" u="sng" dirty="0"/>
              <a:t> = (PageObject) obj;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전체 데이터 구하기 </a:t>
            </a:r>
            <a:r>
              <a:rPr lang="en-US" altLang="ko-KR" dirty="0"/>
              <a:t>- </a:t>
            </a:r>
            <a:r>
              <a:rPr lang="ko-KR" altLang="en-US" dirty="0"/>
              <a:t>오라클에서 </a:t>
            </a:r>
            <a:r>
              <a:rPr lang="ko-KR" altLang="en-US" dirty="0" smtClean="0"/>
              <a:t>구해야 한다</a:t>
            </a:r>
            <a:r>
              <a:rPr lang="en-US" altLang="ko-KR" dirty="0"/>
              <a:t>. DAO . getTotalRow() - long</a:t>
            </a:r>
          </a:p>
          <a:p>
            <a:r>
              <a:rPr lang="en-US" altLang="ko-KR" b="1" dirty="0"/>
              <a:t>long cnt = dao.getTotalRow();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전체 페이지 구하기 </a:t>
            </a:r>
            <a:r>
              <a:rPr lang="en-US" altLang="ko-KR" dirty="0"/>
              <a:t>/ </a:t>
            </a:r>
            <a:r>
              <a:rPr lang="ko-KR" altLang="en-US" dirty="0"/>
              <a:t>표시할 링크 페이지 시작과 끝 계산하기</a:t>
            </a:r>
            <a:r>
              <a:rPr lang="en-US" altLang="ko-KR" dirty="0"/>
              <a:t>. -&gt; </a:t>
            </a:r>
            <a:r>
              <a:rPr lang="ko-KR" altLang="en-US" dirty="0"/>
              <a:t>페이지 처리</a:t>
            </a:r>
          </a:p>
          <a:p>
            <a:r>
              <a:rPr lang="en-US" altLang="ko-KR" dirty="0"/>
              <a:t>pageObject.setTotalRow(cnt);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리스트 데이터 구하기 </a:t>
            </a:r>
            <a:r>
              <a:rPr lang="en-US" altLang="ko-KR" dirty="0"/>
              <a:t>- </a:t>
            </a:r>
            <a:r>
              <a:rPr lang="ko-KR" altLang="en-US" dirty="0"/>
              <a:t>오라클에서 구해야 한다</a:t>
            </a:r>
            <a:r>
              <a:rPr lang="en-US" altLang="ko-KR" dirty="0"/>
              <a:t>. DAO .list() - List&lt;</a:t>
            </a:r>
            <a:r>
              <a:rPr lang="en-US" altLang="ko-KR" dirty="0" err="1"/>
              <a:t>BoardVO</a:t>
            </a:r>
            <a:r>
              <a:rPr lang="en-US" altLang="ko-KR" dirty="0"/>
              <a:t>&gt;</a:t>
            </a:r>
          </a:p>
          <a:p>
            <a:r>
              <a:rPr lang="en-US" altLang="ko-KR" b="1" dirty="0" smtClean="0"/>
              <a:t>return  </a:t>
            </a:r>
            <a:r>
              <a:rPr lang="en-US" altLang="ko-KR" b="1" dirty="0" err="1"/>
              <a:t>dao.list</a:t>
            </a:r>
            <a:r>
              <a:rPr lang="en-US" altLang="ko-KR" b="1" dirty="0"/>
              <a:t>(pageObject);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8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 </a:t>
            </a:r>
            <a:r>
              <a:rPr lang="en-US" altLang="ko-KR" dirty="0"/>
              <a:t>- </a:t>
            </a:r>
            <a:r>
              <a:rPr lang="en-US" altLang="ko-KR" dirty="0" smtClean="0"/>
              <a:t>*DAO </a:t>
            </a:r>
            <a:r>
              <a:rPr lang="ko-KR" altLang="en-US" dirty="0" smtClean="0"/>
              <a:t>추가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 1-1.</a:t>
            </a:r>
            <a:r>
              <a:rPr lang="ko-KR" altLang="en-US" dirty="0"/>
              <a:t>리스트 </a:t>
            </a:r>
            <a:r>
              <a:rPr lang="en-US" altLang="ko-KR" dirty="0"/>
              <a:t>- </a:t>
            </a:r>
            <a:r>
              <a:rPr lang="en-US" altLang="ko-KR" dirty="0" smtClean="0"/>
              <a:t>DispacherServlet</a:t>
            </a:r>
            <a:r>
              <a:rPr lang="en-US" altLang="ko-KR" dirty="0" smtClean="0"/>
              <a:t> </a:t>
            </a:r>
            <a:r>
              <a:rPr lang="en-US" altLang="ko-KR" dirty="0"/>
              <a:t>- BoardController - BoardListService - BoardDAO</a:t>
            </a:r>
          </a:p>
          <a:p>
            <a:r>
              <a:rPr lang="en-US" altLang="ko-KR" b="1" dirty="0"/>
              <a:t>public </a:t>
            </a:r>
            <a:r>
              <a:rPr lang="en-US" altLang="ko-KR" b="1" u="sng" dirty="0"/>
              <a:t>List&lt;</a:t>
            </a:r>
            <a:r>
              <a:rPr lang="en-US" altLang="ko-KR" b="1" u="sng" dirty="0" err="1"/>
              <a:t>BoardVO</a:t>
            </a:r>
            <a:r>
              <a:rPr lang="en-US" altLang="ko-KR" b="1" u="sng" dirty="0"/>
              <a:t>&gt; list(PageObject pageObject) throws Exception{</a:t>
            </a:r>
          </a:p>
          <a:p>
            <a:r>
              <a:rPr lang="en-US" altLang="ko-KR" dirty="0" smtClean="0"/>
              <a:t>~~</a:t>
            </a:r>
          </a:p>
          <a:p>
            <a:r>
              <a:rPr lang="en-US" altLang="ko-KR" dirty="0"/>
              <a:t>// 4. </a:t>
            </a:r>
            <a:r>
              <a:rPr lang="ko-KR" altLang="en-US" dirty="0"/>
              <a:t>실행 객체 </a:t>
            </a:r>
            <a:r>
              <a:rPr lang="en-US" altLang="ko-KR" dirty="0"/>
              <a:t>&amp; </a:t>
            </a:r>
            <a:r>
              <a:rPr lang="ko-KR" altLang="en-US" dirty="0"/>
              <a:t>데이터 </a:t>
            </a:r>
            <a:r>
              <a:rPr lang="ko-KR" altLang="en-US" dirty="0" smtClean="0"/>
              <a:t>세팅</a:t>
            </a:r>
            <a:endParaRPr lang="ko-KR" altLang="en-US" dirty="0"/>
          </a:p>
          <a:p>
            <a:r>
              <a:rPr lang="en-US" altLang="ko-KR" dirty="0"/>
              <a:t>pstmt = con.prepareStatement(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pstmt.setLong(1, pageObject.getStartRow()); // </a:t>
            </a:r>
            <a:r>
              <a:rPr lang="ko-KR" altLang="en-US" dirty="0"/>
              <a:t>시작 번호 </a:t>
            </a:r>
            <a:r>
              <a:rPr lang="en-US" altLang="ko-KR" dirty="0"/>
              <a:t>- 1 :1</a:t>
            </a:r>
            <a:r>
              <a:rPr lang="ko-KR" altLang="en-US" dirty="0"/>
              <a:t>페이지 정보</a:t>
            </a:r>
          </a:p>
          <a:p>
            <a:r>
              <a:rPr lang="en-US" altLang="ko-KR" dirty="0"/>
              <a:t>pstmt.setLong(2, pageObject.getEndRow()); // </a:t>
            </a:r>
            <a:r>
              <a:rPr lang="ko-KR" altLang="en-US" dirty="0"/>
              <a:t>끝 번호 </a:t>
            </a:r>
            <a:r>
              <a:rPr lang="en-US" altLang="ko-KR" dirty="0"/>
              <a:t>- 10 : 1</a:t>
            </a:r>
            <a:r>
              <a:rPr lang="ko-KR" altLang="en-US" dirty="0"/>
              <a:t>페이지 정보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22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아래 </a:t>
            </a:r>
            <a:r>
              <a:rPr lang="en-US" altLang="ko-KR" dirty="0" smtClean="0"/>
              <a:t>– pagination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69" y="1859940"/>
            <a:ext cx="2524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977" y="29805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페이지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2067391" y="2497017"/>
            <a:ext cx="26450" cy="48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0608" y="29805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끝 페이지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3814606" y="2497017"/>
            <a:ext cx="26450" cy="48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3646" y="2171701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 그룹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페이지를 표시하는 개수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1569" y="2738804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데이터의 개수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 페이지 계산</a:t>
            </a:r>
            <a:endParaRPr lang="en-US" altLang="ko-KR" dirty="0" smtClean="0"/>
          </a:p>
          <a:p>
            <a:r>
              <a:rPr lang="en-US" altLang="ko-KR" dirty="0" smtClean="0"/>
              <a:t>getTotalRow()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페이지 구하기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0890" y="2470741"/>
            <a:ext cx="41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5186" y="247074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02887" y="2646490"/>
            <a:ext cx="288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56241" y="5161090"/>
            <a:ext cx="2758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7280" y="193431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데이터</a:t>
            </a:r>
            <a:endParaRPr lang="en-US" altLang="ko-KR" dirty="0" smtClean="0"/>
          </a:p>
          <a:p>
            <a:r>
              <a:rPr lang="ko-KR" altLang="en-US" dirty="0" smtClean="0"/>
              <a:t>개수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2999" y="196023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페이지</a:t>
            </a:r>
            <a:endParaRPr lang="en-US" altLang="ko-KR" dirty="0" smtClean="0"/>
          </a:p>
          <a:p>
            <a:r>
              <a:rPr lang="ko-KR" altLang="en-US" dirty="0" smtClean="0"/>
              <a:t>개수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441998" y="550015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전체 데이터  </a:t>
            </a:r>
            <a:r>
              <a:rPr lang="en-US" altLang="ko-KR" dirty="0" smtClean="0"/>
              <a:t>-1 ) / </a:t>
            </a:r>
            <a:r>
              <a:rPr lang="ko-KR" altLang="en-US" dirty="0" smtClean="0"/>
              <a:t>표시할 데이터 수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48559" y="247074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en-US" altLang="ko-KR" dirty="0" smtClean="0"/>
          </a:p>
          <a:p>
            <a:r>
              <a:rPr lang="en-US" altLang="ko-KR" dirty="0"/>
              <a:t>1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en-US" altLang="ko-KR" dirty="0"/>
              <a:t>7</a:t>
            </a:r>
            <a:endParaRPr lang="en-US" altLang="ko-KR" dirty="0" smtClean="0"/>
          </a:p>
          <a:p>
            <a:r>
              <a:rPr lang="en-US" altLang="ko-KR" dirty="0"/>
              <a:t>8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002887" y="3692769"/>
            <a:ext cx="524985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850245" y="3692769"/>
            <a:ext cx="789420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/</a:t>
            </a:r>
            <a:r>
              <a:rPr lang="ko-KR" altLang="en-US" sz="1200" dirty="0" smtClean="0"/>
              <a:t>표시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71841" y="3741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021589" y="3692769"/>
            <a:ext cx="6811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63683" y="2470741"/>
            <a:ext cx="41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12</a:t>
            </a:r>
          </a:p>
          <a:p>
            <a:r>
              <a:rPr lang="en-US" altLang="ko-KR" dirty="0" smtClean="0"/>
              <a:t>13</a:t>
            </a:r>
          </a:p>
          <a:p>
            <a:r>
              <a:rPr lang="en-US" altLang="ko-KR" dirty="0" smtClean="0"/>
              <a:t>14</a:t>
            </a:r>
          </a:p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16</a:t>
            </a:r>
          </a:p>
          <a:p>
            <a:r>
              <a:rPr lang="en-US" altLang="ko-KR" dirty="0" smtClean="0"/>
              <a:t>17</a:t>
            </a:r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19</a:t>
            </a:r>
          </a:p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87979" y="247074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075680" y="2646490"/>
            <a:ext cx="288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129034" y="5161090"/>
            <a:ext cx="2758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073" y="193431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데이터</a:t>
            </a:r>
            <a:endParaRPr lang="en-US" altLang="ko-KR" dirty="0" smtClean="0"/>
          </a:p>
          <a:p>
            <a:r>
              <a:rPr lang="ko-KR" altLang="en-US" dirty="0" smtClean="0"/>
              <a:t>개수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65792" y="196023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페이지</a:t>
            </a:r>
            <a:endParaRPr lang="en-US" altLang="ko-KR" dirty="0" smtClean="0"/>
          </a:p>
          <a:p>
            <a:r>
              <a:rPr lang="ko-KR" altLang="en-US" dirty="0" smtClean="0"/>
              <a:t>개수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514791" y="550015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전체 데이터  </a:t>
            </a:r>
            <a:r>
              <a:rPr lang="en-US" altLang="ko-KR" dirty="0" smtClean="0"/>
              <a:t>-1 ) / </a:t>
            </a:r>
            <a:r>
              <a:rPr lang="ko-KR" altLang="en-US" dirty="0" smtClean="0"/>
              <a:t>표시할 데이터 수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21352" y="2470741"/>
            <a:ext cx="41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12</a:t>
            </a:r>
          </a:p>
          <a:p>
            <a:r>
              <a:rPr lang="en-US" altLang="ko-KR" dirty="0" smtClean="0"/>
              <a:t>13</a:t>
            </a:r>
          </a:p>
          <a:p>
            <a:r>
              <a:rPr lang="en-US" altLang="ko-KR" dirty="0" smtClean="0"/>
              <a:t>14</a:t>
            </a:r>
          </a:p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16</a:t>
            </a:r>
          </a:p>
          <a:p>
            <a:r>
              <a:rPr lang="en-US" altLang="ko-KR" dirty="0" smtClean="0"/>
              <a:t>17</a:t>
            </a:r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075680" y="3692769"/>
            <a:ext cx="524985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923038" y="3692769"/>
            <a:ext cx="789420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/</a:t>
            </a:r>
            <a:r>
              <a:rPr lang="ko-KR" altLang="en-US" sz="1200" dirty="0" smtClean="0"/>
              <a:t>표시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744634" y="3741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9094382" y="3692769"/>
            <a:ext cx="6811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8847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2239</TotalTime>
  <Words>953</Words>
  <Application>Microsoft Office PowerPoint</Application>
  <PresentationFormat>와이드스크린</PresentationFormat>
  <Paragraphs>251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추억</vt:lpstr>
      <vt:lpstr>서버프로그래밍</vt:lpstr>
      <vt:lpstr>페이지 처리</vt:lpstr>
      <vt:lpstr>페이지 처리 - 라이브러리</vt:lpstr>
      <vt:lpstr>페이지 처리 – PageObject 속성</vt:lpstr>
      <vt:lpstr>페이지 처리 - *Controller 추가 코드</vt:lpstr>
      <vt:lpstr>페이지 처리 - *Service 추가 코드</vt:lpstr>
      <vt:lpstr>페이지 처리 - *DAO 추가 코드</vt:lpstr>
      <vt:lpstr>화면 아래 – pagination 표시</vt:lpstr>
      <vt:lpstr>전체 페이지 구하기</vt:lpstr>
      <vt:lpstr>JSP 표시할 페이지 구하기</vt:lpstr>
      <vt:lpstr>JSP 표시할 페이지 구하기</vt:lpstr>
      <vt:lpstr>JSP 전달을 위한 저장 - *Controller</vt:lpstr>
      <vt:lpstr>pageObject tag 등록과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128</cp:revision>
  <dcterms:created xsi:type="dcterms:W3CDTF">2021-07-27T05:09:08Z</dcterms:created>
  <dcterms:modified xsi:type="dcterms:W3CDTF">2021-08-19T02:55:39Z</dcterms:modified>
</cp:coreProperties>
</file>