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webjjang_servlet/E:%5C/leeyh%5C/exe%5C/Java%5C/jdk1.8.0_291%5C/jre%5C/lib%5C/rt.jar=/javadoc_location=/https:%5C/%5C/docs.oracle.com%5C/javase%5C/8%5C/docs%5C/api%5C/=/%3Cjava.net" TargetMode="External"/><Relationship Id="rId2" Type="http://schemas.openxmlformats.org/officeDocument/2006/relationships/hyperlink" Target="eclipse-javadoc:%E2%98%82=webjjang_servlet/E:%5C/leeyh%5C/exe%5C/Java%5C/jdk1.8.0_291%5C/jre%5C/lib%5C/rt.jar=/javadoc_location=/https:%5C/%5C/docs.oracle.com%5C/javase%5C/8%5C/docs%5C/api%5C/=/%3C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대상 찾기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15" y="2008310"/>
            <a:ext cx="1797076" cy="176359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2681654" y="2628900"/>
            <a:ext cx="896815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2859773" y="2881313"/>
            <a:ext cx="896815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763058" y="3122370"/>
            <a:ext cx="896815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47746" y="2479238"/>
            <a:ext cx="32583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r>
              <a:rPr lang="ko-KR" altLang="en-US" dirty="0" smtClean="0"/>
              <a:t>검색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-&gt;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 </a:t>
            </a:r>
            <a:r>
              <a:rPr lang="en-US" altLang="ko-KR" dirty="0" smtClean="0"/>
              <a:t>-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 </a:t>
            </a:r>
            <a:r>
              <a:rPr lang="en-US" altLang="ko-KR" dirty="0" smtClean="0"/>
              <a:t>-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작성자 </a:t>
            </a:r>
            <a:r>
              <a:rPr lang="en-US" altLang="ko-KR" dirty="0" smtClean="0"/>
              <a:t>-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tc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tw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작성자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cw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모두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tcw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7232" y="2479238"/>
            <a:ext cx="44352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선택 구현 </a:t>
            </a:r>
            <a:r>
              <a:rPr lang="en-US" altLang="ko-KR" dirty="0" smtClean="0"/>
              <a:t>– pulldown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r>
              <a:rPr lang="en-US" altLang="ko-KR" dirty="0" smtClean="0"/>
              <a:t>&lt;select name=“key”&gt;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&lt;option value=“t”&gt;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&lt;/option&gt;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&lt;option value</a:t>
            </a:r>
            <a:r>
              <a:rPr lang="en-US" altLang="ko-KR" dirty="0" smtClean="0"/>
              <a:t>=“c”&gt;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&lt;/</a:t>
            </a:r>
            <a:r>
              <a:rPr lang="en-US" altLang="ko-KR" dirty="0"/>
              <a:t>option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/>
              <a:t>option value</a:t>
            </a:r>
            <a:r>
              <a:rPr lang="en-US" altLang="ko-KR" dirty="0" smtClean="0"/>
              <a:t>=“w”&gt;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&lt;/</a:t>
            </a:r>
            <a:r>
              <a:rPr lang="en-US" altLang="ko-KR" dirty="0"/>
              <a:t>option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&lt;option value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tc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&lt;/</a:t>
            </a:r>
            <a:r>
              <a:rPr lang="en-US" altLang="ko-KR" dirty="0"/>
              <a:t>option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/>
              <a:t>option value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tw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&lt;/</a:t>
            </a:r>
            <a:r>
              <a:rPr lang="en-US" altLang="ko-KR" dirty="0"/>
              <a:t>option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/>
              <a:t>option value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cw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&lt;/</a:t>
            </a:r>
            <a:r>
              <a:rPr lang="en-US" altLang="ko-KR" dirty="0"/>
              <a:t>option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/>
              <a:t>option value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tcw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모두</a:t>
            </a:r>
            <a:r>
              <a:rPr lang="en-US" altLang="ko-KR" dirty="0" smtClean="0"/>
              <a:t>&lt;/</a:t>
            </a:r>
            <a:r>
              <a:rPr lang="en-US" altLang="ko-KR" dirty="0"/>
              <a:t>option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&lt;/select&gt;</a:t>
            </a:r>
          </a:p>
          <a:p>
            <a:endParaRPr lang="en-US" altLang="ko-KR" dirty="0"/>
          </a:p>
          <a:p>
            <a:r>
              <a:rPr lang="en-US" altLang="ko-KR" dirty="0" smtClean="0"/>
              <a:t>* option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selected </a:t>
            </a:r>
            <a:r>
              <a:rPr lang="ko-KR" altLang="en-US" dirty="0" smtClean="0"/>
              <a:t>속성을 넣으면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선택이 된다</a:t>
            </a:r>
            <a:r>
              <a:rPr lang="en-US" altLang="ko-KR" dirty="0" smtClean="0"/>
              <a:t>. option</a:t>
            </a:r>
            <a:r>
              <a:rPr lang="ko-KR" altLang="en-US" dirty="0" smtClean="0"/>
              <a:t>중에서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하나만 선택한다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1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BoardDAO.list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word(</a:t>
            </a:r>
            <a:r>
              <a:rPr lang="ko-KR" altLang="en-US" dirty="0" smtClean="0"/>
              <a:t>찾는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있는 경우에만 아래 처리를 한다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원본 데이터 가져오는 부분에서 처리한다</a:t>
            </a:r>
            <a:r>
              <a:rPr lang="en-US" altLang="ko-KR" dirty="0" smtClean="0"/>
              <a:t>.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r>
              <a:rPr lang="en-US" altLang="ko-KR" dirty="0" smtClean="0"/>
              <a:t>where (1=0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안에 포함된 글자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 – or title like ?</a:t>
            </a:r>
          </a:p>
          <a:p>
            <a:r>
              <a:rPr lang="en-US" altLang="ko-KR" dirty="0" smtClean="0"/>
              <a:t>c – or content like ?</a:t>
            </a:r>
          </a:p>
          <a:p>
            <a:r>
              <a:rPr lang="en-US" altLang="ko-KR" dirty="0" smtClean="0"/>
              <a:t>w - or writer like ?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?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세팅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pstmt.setSting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inx</a:t>
            </a:r>
            <a:r>
              <a:rPr lang="en-US" altLang="ko-KR" smtClean="0"/>
              <a:t>++, </a:t>
            </a:r>
            <a:r>
              <a:rPr lang="en-US" altLang="ko-KR" dirty="0" smtClean="0"/>
              <a:t>“%” + </a:t>
            </a:r>
            <a:r>
              <a:rPr lang="en-US" altLang="ko-KR" dirty="0" err="1" smtClean="0"/>
              <a:t>pageObject.getWord</a:t>
            </a:r>
            <a:r>
              <a:rPr lang="en-US" altLang="ko-KR" dirty="0" smtClean="0"/>
              <a:t>() + “%”)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37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88" y="1859207"/>
            <a:ext cx="6229350" cy="109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2688" y="3261946"/>
            <a:ext cx="7942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&lt;!-- </a:t>
            </a:r>
            <a:r>
              <a:rPr lang="ko-KR" altLang="en-US" dirty="0"/>
              <a:t>게시판 검색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&lt;div&gt;</a:t>
            </a:r>
          </a:p>
          <a:p>
            <a:r>
              <a:rPr lang="en-US" altLang="ko-KR" dirty="0"/>
              <a:t>&lt;form action=</a:t>
            </a:r>
            <a:r>
              <a:rPr lang="en-US" altLang="ko-KR" i="1" dirty="0"/>
              <a:t>"list.do"&gt;</a:t>
            </a:r>
          </a:p>
          <a:p>
            <a:r>
              <a:rPr lang="en-US" altLang="ko-KR" dirty="0"/>
              <a:t>&lt;!-- </a:t>
            </a:r>
            <a:r>
              <a:rPr lang="ko-KR" altLang="en-US" dirty="0"/>
              <a:t>페이지 정보를 다시 그대로 보내준다</a:t>
            </a:r>
            <a:r>
              <a:rPr lang="en-US" altLang="ko-KR" dirty="0"/>
              <a:t>. --&gt;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"page" type="hidden" value="${</a:t>
            </a:r>
            <a:r>
              <a:rPr lang="en-US" altLang="ko-KR" i="1" dirty="0" err="1"/>
              <a:t>pageObject.page</a:t>
            </a:r>
            <a:r>
              <a:rPr lang="en-US" altLang="ko-KR" i="1" dirty="0"/>
              <a:t> }"&gt;</a:t>
            </a:r>
          </a:p>
          <a:p>
            <a:r>
              <a:rPr lang="en-US" altLang="ko-KR" dirty="0"/>
              <a:t>&lt;input name=</a:t>
            </a:r>
            <a:r>
              <a:rPr lang="en-US" altLang="ko-KR" i="1" dirty="0"/>
              <a:t>"perPageNum" type="hidden" value="${</a:t>
            </a:r>
            <a:r>
              <a:rPr lang="en-US" altLang="ko-KR" i="1" dirty="0" err="1"/>
              <a:t>pageObject.perPageNum</a:t>
            </a:r>
            <a:r>
              <a:rPr lang="en-US" altLang="ko-KR" i="1" dirty="0"/>
              <a:t> }"&gt;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12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2687" y="1943100"/>
            <a:ext cx="6572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&lt;div class=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input-group</a:t>
            </a:r>
            <a:r>
              <a:rPr lang="en-US" altLang="ko-KR" i="1" dirty="0"/>
              <a:t>"&gt;</a:t>
            </a:r>
          </a:p>
          <a:p>
            <a:r>
              <a:rPr lang="en-US" altLang="ko-KR" dirty="0" smtClean="0"/>
              <a:t>&lt;!– </a:t>
            </a:r>
            <a:r>
              <a:rPr lang="ko-KR" altLang="en-US" dirty="0" smtClean="0"/>
              <a:t>검색에 앞부분에 붙여지는 처리 </a:t>
            </a:r>
            <a:r>
              <a:rPr lang="en-US" altLang="ko-KR" dirty="0" smtClean="0">
                <a:sym typeface="Wingdings" panose="05000000000000000000" pitchFamily="2" charset="2"/>
              </a:rPr>
              <a:t>--&gt;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 class=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input-group-</a:t>
            </a:r>
            <a:r>
              <a:rPr lang="en-US" altLang="ko-KR" i="1" dirty="0" err="1">
                <a:solidFill>
                  <a:srgbClr val="FF0000"/>
                </a:solidFill>
              </a:rPr>
              <a:t>addon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&lt;!-- </a:t>
            </a:r>
            <a:r>
              <a:rPr lang="ko-KR" altLang="en-US" dirty="0"/>
              <a:t>검색 종류 선택 </a:t>
            </a:r>
            <a:r>
              <a:rPr lang="en-US" altLang="ko-KR" dirty="0"/>
              <a:t>(</a:t>
            </a:r>
            <a:r>
              <a:rPr lang="en-US" altLang="ko-KR" u="sng" dirty="0"/>
              <a:t>pulldown </a:t>
            </a:r>
            <a:r>
              <a:rPr lang="ko-KR" altLang="en-US" u="sng" dirty="0"/>
              <a:t>메뉴 </a:t>
            </a:r>
            <a:r>
              <a:rPr lang="en-US" altLang="ko-KR" u="sng" dirty="0"/>
              <a:t>- select) : key --&gt;</a:t>
            </a:r>
          </a:p>
          <a:p>
            <a:r>
              <a:rPr lang="en-US" altLang="ko-KR" dirty="0"/>
              <a:t>&lt;select name=</a:t>
            </a:r>
            <a:r>
              <a:rPr lang="en-US" altLang="ko-KR" i="1" dirty="0"/>
              <a:t>"key"&gt;</a:t>
            </a:r>
          </a:p>
          <a:p>
            <a:r>
              <a:rPr lang="en-US" altLang="ko-KR" dirty="0"/>
              <a:t>&lt;option value=</a:t>
            </a:r>
            <a:r>
              <a:rPr lang="en-US" altLang="ko-KR" i="1" dirty="0"/>
              <a:t>"t"&gt;</a:t>
            </a:r>
            <a:r>
              <a:rPr lang="ko-KR" altLang="en-US" i="1" dirty="0"/>
              <a:t>제목</a:t>
            </a:r>
            <a:r>
              <a:rPr lang="en-US" altLang="ko-KR" i="1" dirty="0"/>
              <a:t>&lt;/option&gt;</a:t>
            </a:r>
          </a:p>
          <a:p>
            <a:r>
              <a:rPr lang="en-US" altLang="ko-KR" dirty="0"/>
              <a:t>&lt;option value=</a:t>
            </a:r>
            <a:r>
              <a:rPr lang="en-US" altLang="ko-KR" i="1" dirty="0"/>
              <a:t>"c"&gt;</a:t>
            </a:r>
            <a:r>
              <a:rPr lang="ko-KR" altLang="en-US" i="1" dirty="0"/>
              <a:t>내용</a:t>
            </a:r>
            <a:r>
              <a:rPr lang="en-US" altLang="ko-KR" i="1" dirty="0"/>
              <a:t>&lt;/option&gt;</a:t>
            </a:r>
          </a:p>
          <a:p>
            <a:r>
              <a:rPr lang="en-US" altLang="ko-KR" dirty="0"/>
              <a:t>&lt;option value=</a:t>
            </a:r>
            <a:r>
              <a:rPr lang="en-US" altLang="ko-KR" i="1" dirty="0"/>
              <a:t>"w"&gt;</a:t>
            </a:r>
            <a:r>
              <a:rPr lang="ko-KR" altLang="en-US" i="1" dirty="0"/>
              <a:t>작성자</a:t>
            </a:r>
            <a:r>
              <a:rPr lang="en-US" altLang="ko-KR" i="1" dirty="0"/>
              <a:t>&lt;/option&gt;</a:t>
            </a:r>
          </a:p>
          <a:p>
            <a:r>
              <a:rPr lang="en-US" altLang="ko-KR" dirty="0"/>
              <a:t>&lt;option value=</a:t>
            </a:r>
            <a:r>
              <a:rPr lang="en-US" altLang="ko-KR" i="1" dirty="0"/>
              <a:t>"</a:t>
            </a:r>
            <a:r>
              <a:rPr lang="en-US" altLang="ko-KR" i="1" dirty="0" err="1"/>
              <a:t>tc</a:t>
            </a:r>
            <a:r>
              <a:rPr lang="en-US" altLang="ko-KR" i="1" dirty="0"/>
              <a:t>"&gt;</a:t>
            </a:r>
            <a:r>
              <a:rPr lang="ko-KR" altLang="en-US" i="1" dirty="0"/>
              <a:t>제목</a:t>
            </a:r>
            <a:r>
              <a:rPr lang="en-US" altLang="ko-KR" i="1" dirty="0"/>
              <a:t>/</a:t>
            </a:r>
            <a:r>
              <a:rPr lang="ko-KR" altLang="en-US" i="1" dirty="0"/>
              <a:t>내용</a:t>
            </a:r>
            <a:r>
              <a:rPr lang="en-US" altLang="ko-KR" i="1" dirty="0"/>
              <a:t>&lt;/option&gt;</a:t>
            </a:r>
          </a:p>
          <a:p>
            <a:r>
              <a:rPr lang="en-US" altLang="ko-KR" dirty="0"/>
              <a:t>&lt;option value=</a:t>
            </a:r>
            <a:r>
              <a:rPr lang="en-US" altLang="ko-KR" i="1" dirty="0"/>
              <a:t>"</a:t>
            </a:r>
            <a:r>
              <a:rPr lang="en-US" altLang="ko-KR" i="1" dirty="0" err="1"/>
              <a:t>tw</a:t>
            </a:r>
            <a:r>
              <a:rPr lang="en-US" altLang="ko-KR" i="1" dirty="0"/>
              <a:t>"&gt;</a:t>
            </a:r>
            <a:r>
              <a:rPr lang="ko-KR" altLang="en-US" i="1" dirty="0"/>
              <a:t>제목</a:t>
            </a:r>
            <a:r>
              <a:rPr lang="en-US" altLang="ko-KR" i="1" dirty="0"/>
              <a:t>/</a:t>
            </a:r>
            <a:r>
              <a:rPr lang="ko-KR" altLang="en-US" i="1" dirty="0"/>
              <a:t>작성자</a:t>
            </a:r>
            <a:r>
              <a:rPr lang="en-US" altLang="ko-KR" i="1" dirty="0"/>
              <a:t>&lt;/option&gt;</a:t>
            </a:r>
          </a:p>
          <a:p>
            <a:r>
              <a:rPr lang="en-US" altLang="ko-KR" dirty="0"/>
              <a:t>&lt;option value=</a:t>
            </a:r>
            <a:r>
              <a:rPr lang="en-US" altLang="ko-KR" i="1" dirty="0"/>
              <a:t>"</a:t>
            </a:r>
            <a:r>
              <a:rPr lang="en-US" altLang="ko-KR" i="1" dirty="0" err="1"/>
              <a:t>cw</a:t>
            </a:r>
            <a:r>
              <a:rPr lang="en-US" altLang="ko-KR" i="1" dirty="0"/>
              <a:t>"&gt;</a:t>
            </a:r>
            <a:r>
              <a:rPr lang="ko-KR" altLang="en-US" i="1" dirty="0"/>
              <a:t>내용</a:t>
            </a:r>
            <a:r>
              <a:rPr lang="en-US" altLang="ko-KR" i="1" dirty="0"/>
              <a:t>/</a:t>
            </a:r>
            <a:r>
              <a:rPr lang="ko-KR" altLang="en-US" i="1" dirty="0"/>
              <a:t>작성자</a:t>
            </a:r>
            <a:r>
              <a:rPr lang="en-US" altLang="ko-KR" i="1" dirty="0"/>
              <a:t>&lt;/option&gt;</a:t>
            </a:r>
          </a:p>
          <a:p>
            <a:r>
              <a:rPr lang="en-US" altLang="ko-KR" dirty="0"/>
              <a:t>&lt;option value=</a:t>
            </a:r>
            <a:r>
              <a:rPr lang="en-US" altLang="ko-KR" i="1" dirty="0"/>
              <a:t>"</a:t>
            </a:r>
            <a:r>
              <a:rPr lang="en-US" altLang="ko-KR" i="1" dirty="0" err="1"/>
              <a:t>tcw</a:t>
            </a:r>
            <a:r>
              <a:rPr lang="en-US" altLang="ko-KR" i="1" dirty="0"/>
              <a:t>"&gt;</a:t>
            </a:r>
            <a:r>
              <a:rPr lang="ko-KR" altLang="en-US" i="1" dirty="0"/>
              <a:t>모두</a:t>
            </a:r>
            <a:r>
              <a:rPr lang="en-US" altLang="ko-KR" i="1" dirty="0"/>
              <a:t>&lt;/option&gt;</a:t>
            </a:r>
          </a:p>
          <a:p>
            <a:r>
              <a:rPr lang="en-US" altLang="ko-KR" dirty="0"/>
              <a:t>&lt;/select&gt;</a:t>
            </a:r>
          </a:p>
          <a:p>
            <a:r>
              <a:rPr lang="en-US" altLang="ko-KR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28575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2687" y="1943100"/>
            <a:ext cx="6572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&lt;input id=</a:t>
            </a:r>
            <a:r>
              <a:rPr lang="en-US" altLang="ko-KR" i="1" dirty="0"/>
              <a:t>"word" type="text" class="</a:t>
            </a:r>
            <a:r>
              <a:rPr lang="en-US" altLang="ko-KR" i="1" dirty="0">
                <a:solidFill>
                  <a:srgbClr val="FF0000"/>
                </a:solidFill>
              </a:rPr>
              <a:t>form-control</a:t>
            </a:r>
            <a:r>
              <a:rPr lang="en-US" altLang="ko-KR" i="1" dirty="0"/>
              <a:t>" name="word" placeholder="</a:t>
            </a:r>
            <a:r>
              <a:rPr lang="ko-KR" altLang="en-US" i="1" dirty="0"/>
              <a:t>검색 문장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    &lt;div class=</a:t>
            </a:r>
            <a:r>
              <a:rPr lang="en-US" altLang="ko-KR" i="1" dirty="0"/>
              <a:t>"</a:t>
            </a:r>
            <a:r>
              <a:rPr lang="en-US" altLang="ko-KR" i="1" dirty="0">
                <a:solidFill>
                  <a:srgbClr val="FF0000"/>
                </a:solidFill>
              </a:rPr>
              <a:t>input-group-</a:t>
            </a:r>
            <a:r>
              <a:rPr lang="en-US" altLang="ko-KR" i="1" dirty="0" err="1">
                <a:solidFill>
                  <a:srgbClr val="FF0000"/>
                </a:solidFill>
              </a:rPr>
              <a:t>btn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      &lt;button class=</a:t>
            </a:r>
            <a:r>
              <a:rPr lang="en-US" altLang="ko-KR" i="1" dirty="0"/>
              <a:t>"</a:t>
            </a:r>
            <a:r>
              <a:rPr lang="en-US" altLang="ko-KR" i="1" dirty="0" err="1"/>
              <a:t>btn</a:t>
            </a:r>
            <a:r>
              <a:rPr lang="en-US" altLang="ko-KR" i="1" dirty="0"/>
              <a:t> </a:t>
            </a:r>
            <a:r>
              <a:rPr lang="en-US" altLang="ko-KR" i="1" dirty="0" err="1"/>
              <a:t>btn</a:t>
            </a:r>
            <a:r>
              <a:rPr lang="en-US" altLang="ko-KR" i="1" dirty="0"/>
              <a:t>-default" type="submit"&gt;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i</a:t>
            </a:r>
            <a:r>
              <a:rPr lang="en-US" altLang="ko-KR" dirty="0"/>
              <a:t> class=</a:t>
            </a:r>
            <a:r>
              <a:rPr lang="en-US" altLang="ko-KR" i="1" dirty="0"/>
              <a:t>"</a:t>
            </a:r>
            <a:r>
              <a:rPr lang="en-US" altLang="ko-KR" i="1" dirty="0" err="1">
                <a:solidFill>
                  <a:srgbClr val="FF0000"/>
                </a:solidFill>
              </a:rPr>
              <a:t>glyphicon</a:t>
            </a:r>
            <a:r>
              <a:rPr lang="en-US" altLang="ko-KR" i="1" dirty="0">
                <a:solidFill>
                  <a:srgbClr val="FF0000"/>
                </a:solidFill>
              </a:rPr>
              <a:t> </a:t>
            </a:r>
            <a:r>
              <a:rPr lang="en-US" altLang="ko-KR" i="1" dirty="0" err="1">
                <a:solidFill>
                  <a:srgbClr val="FF0000"/>
                </a:solidFill>
              </a:rPr>
              <a:t>glyphicon</a:t>
            </a:r>
            <a:r>
              <a:rPr lang="en-US" altLang="ko-KR" i="1" dirty="0">
                <a:solidFill>
                  <a:srgbClr val="FF0000"/>
                </a:solidFill>
              </a:rPr>
              <a:t>-search</a:t>
            </a:r>
            <a:r>
              <a:rPr lang="en-US" altLang="ko-KR" i="1" dirty="0"/>
              <a:t>"&gt;&lt;/</a:t>
            </a:r>
            <a:r>
              <a:rPr lang="en-US" altLang="ko-KR" i="1" dirty="0" err="1"/>
              <a:t>i</a:t>
            </a:r>
            <a:r>
              <a:rPr lang="en-US" altLang="ko-KR" i="1" dirty="0"/>
              <a:t>&gt;</a:t>
            </a:r>
          </a:p>
          <a:p>
            <a:r>
              <a:rPr lang="en-US" altLang="ko-KR" dirty="0"/>
              <a:t>      &lt;/button&gt;</a:t>
            </a:r>
          </a:p>
          <a:p>
            <a:r>
              <a:rPr lang="en-US" altLang="ko-KR" dirty="0"/>
              <a:t>    &lt;/div&gt;</a:t>
            </a:r>
          </a:p>
          <a:p>
            <a:r>
              <a:rPr lang="en-US" altLang="ko-KR" dirty="0"/>
              <a:t>&lt;/div&gt;</a:t>
            </a:r>
          </a:p>
          <a:p>
            <a:endParaRPr lang="ko-KR" altLang="en-US" dirty="0"/>
          </a:p>
          <a:p>
            <a:r>
              <a:rPr lang="en-US" altLang="ko-KR" dirty="0"/>
              <a:t>&lt;/form&gt;</a:t>
            </a:r>
          </a:p>
          <a:p>
            <a:r>
              <a:rPr lang="en-US" altLang="ko-KR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220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한글 문제점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2681654"/>
            <a:ext cx="1846385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JSP – utf-8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87361" y="2681654"/>
            <a:ext cx="213653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/>
          </a:p>
          <a:p>
            <a:pPr algn="ctr"/>
            <a:r>
              <a:rPr lang="ko-KR" altLang="en-US" dirty="0" err="1" smtClean="0"/>
              <a:t>톰캣</a:t>
            </a:r>
            <a:r>
              <a:rPr lang="en-US" altLang="ko-KR" dirty="0" smtClean="0"/>
              <a:t> – ISO-8805-1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93268" y="2681654"/>
            <a:ext cx="1846385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Oracle – utf-8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7361" y="4659016"/>
            <a:ext cx="15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EncodingFilter</a:t>
            </a:r>
            <a:endParaRPr lang="ko-KR" altLang="en-US" dirty="0"/>
          </a:p>
        </p:txBody>
      </p:sp>
      <p:sp>
        <p:nvSpPr>
          <p:cNvPr id="9" name="왼쪽/오른쪽 화살표 8"/>
          <p:cNvSpPr/>
          <p:nvPr/>
        </p:nvSpPr>
        <p:spPr>
          <a:xfrm>
            <a:off x="3380642" y="2791558"/>
            <a:ext cx="844062" cy="41323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6686549" y="2791558"/>
            <a:ext cx="844062" cy="41323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>
            <a:off x="1863968" y="3642652"/>
            <a:ext cx="7051431" cy="1371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서버에서는 변수나 문자열로 조립하지 않는다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reques</a:t>
            </a:r>
            <a:r>
              <a:rPr lang="ko-KR" altLang="en-US"/>
              <a:t>와 </a:t>
            </a:r>
            <a:r>
              <a:rPr lang="en-US" altLang="ko-KR"/>
              <a:t>respons</a:t>
            </a:r>
            <a:r>
              <a:rPr lang="ko-KR" altLang="en-US"/>
              <a:t>에서만 한글을 셋팅해 주면 된다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4025" y="5661284"/>
            <a:ext cx="869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redirect</a:t>
            </a:r>
            <a:r>
              <a:rPr lang="ko-KR" altLang="en-US" dirty="0" smtClean="0">
                <a:solidFill>
                  <a:srgbClr val="FF0000"/>
                </a:solidFill>
              </a:rPr>
              <a:t>를 이용해서 </a:t>
            </a:r>
            <a:r>
              <a:rPr lang="en-US" altLang="ko-KR" dirty="0" smtClean="0">
                <a:solidFill>
                  <a:srgbClr val="FF0000"/>
                </a:solidFill>
              </a:rPr>
              <a:t>URL</a:t>
            </a:r>
            <a:r>
              <a:rPr lang="ko-KR" altLang="en-US" dirty="0" smtClean="0">
                <a:solidFill>
                  <a:srgbClr val="FF0000"/>
                </a:solidFill>
              </a:rPr>
              <a:t>뒤에 데이터 붙이기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서버에서 처리됨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서버의 엔코딩 따름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6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한글 문제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(Encoding) &lt;--&gt; </a:t>
            </a:r>
            <a:r>
              <a:rPr lang="ko-KR" altLang="en-US" dirty="0" smtClean="0"/>
              <a:t>디코딩</a:t>
            </a:r>
            <a:r>
              <a:rPr lang="en-US" altLang="ko-KR" dirty="0" smtClean="0"/>
              <a:t>(Decoding)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response.sendRedirect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list.do?page</a:t>
            </a:r>
            <a:r>
              <a:rPr lang="en-US" altLang="ko-KR" dirty="0" smtClean="0"/>
              <a:t>=1&amp;key=</a:t>
            </a:r>
            <a:r>
              <a:rPr lang="en-US" altLang="ko-KR" dirty="0" err="1" smtClean="0"/>
              <a:t>t&amp;word</a:t>
            </a:r>
            <a:r>
              <a:rPr lang="en-US" altLang="ko-KR" dirty="0" smtClean="0"/>
              <a:t>=</a:t>
            </a:r>
            <a:r>
              <a:rPr lang="ko-KR" altLang="en-US" dirty="0" smtClean="0"/>
              <a:t>꽃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-&gt; word=? </a:t>
            </a:r>
            <a:r>
              <a:rPr lang="ko-KR" altLang="en-US" dirty="0" smtClean="0"/>
              <a:t>로 처리가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 </a:t>
            </a:r>
            <a:r>
              <a:rPr lang="en-US" altLang="ko-KR" b="1" dirty="0" err="1" smtClean="0">
                <a:hlinkClick r:id="rId2"/>
              </a:rPr>
              <a:t>java</a:t>
            </a:r>
            <a:r>
              <a:rPr lang="en-US" altLang="ko-KR" b="1" dirty="0" err="1" smtClean="0"/>
              <a:t>.</a:t>
            </a:r>
            <a:r>
              <a:rPr lang="en-US" altLang="ko-KR" b="1" dirty="0" err="1" smtClean="0">
                <a:hlinkClick r:id="rId3"/>
              </a:rPr>
              <a:t>net</a:t>
            </a:r>
            <a:r>
              <a:rPr lang="en-US" altLang="ko-KR" b="1" dirty="0" err="1" smtClean="0"/>
              <a:t>.URLEncoder</a:t>
            </a:r>
            <a:endParaRPr lang="en-US" altLang="ko-KR" b="1" dirty="0" smtClean="0"/>
          </a:p>
          <a:p>
            <a:r>
              <a:rPr lang="en-US" altLang="ko-KR" b="1" u="sng" dirty="0" err="1"/>
              <a:t>URLEncoder.</a:t>
            </a:r>
            <a:r>
              <a:rPr lang="en-US" altLang="ko-KR" b="1" i="1" u="sng" dirty="0" err="1"/>
              <a:t>encode</a:t>
            </a:r>
            <a:r>
              <a:rPr lang="en-US" altLang="ko-KR" b="1" i="1" u="sng" dirty="0"/>
              <a:t>(</a:t>
            </a:r>
            <a:r>
              <a:rPr lang="en-US" altLang="ko-KR" b="1" i="1" u="sng" dirty="0" err="1"/>
              <a:t>request.getParameter</a:t>
            </a:r>
            <a:r>
              <a:rPr lang="en-US" altLang="ko-KR" b="1" i="1" u="sng" dirty="0"/>
              <a:t>("word"), "utf-8")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7451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2595</TotalTime>
  <Words>557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추억</vt:lpstr>
      <vt:lpstr>서버프로그래밍</vt:lpstr>
      <vt:lpstr>검색 – 대상 찾기</vt:lpstr>
      <vt:lpstr>검색 – BoardDAO.list()</vt:lpstr>
      <vt:lpstr>검색 – 화면 구현</vt:lpstr>
      <vt:lpstr>검색 – 화면 구현</vt:lpstr>
      <vt:lpstr>검색 – 화면 구현</vt:lpstr>
      <vt:lpstr>검색 – 한글 문제점</vt:lpstr>
      <vt:lpstr>검색 – 한글 문제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142</cp:revision>
  <dcterms:created xsi:type="dcterms:W3CDTF">2021-07-27T05:09:08Z</dcterms:created>
  <dcterms:modified xsi:type="dcterms:W3CDTF">2021-08-26T01:27:05Z</dcterms:modified>
</cp:coreProperties>
</file>