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3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0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5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5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3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29E13A-F711-426B-94B7-821B4D80D73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4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7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29E13A-F711-426B-94B7-821B4D80D73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1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서버프로그래밍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172" y="4392507"/>
            <a:ext cx="6400800" cy="1947333"/>
          </a:xfrm>
        </p:spPr>
        <p:txBody>
          <a:bodyPr/>
          <a:lstStyle/>
          <a:p>
            <a:r>
              <a:rPr lang="en-US" altLang="ko-KR" dirty="0" smtClean="0"/>
              <a:t>JSP &amp; Servlet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0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게</a:t>
            </a:r>
            <a:r>
              <a:rPr lang="ko-KR" altLang="en-US" dirty="0" smtClean="0"/>
              <a:t>시판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흐름을 일반 게시판과 동일하다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이미지 바꾸는 것은 추가해서 처리한다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이미지 등록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이미지 바꾸기는 파일 첨부 처리 시스템을 만들어야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&lt;form method=“post” enctype=“multipart/form-data”&gt;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&lt;input name=“</a:t>
            </a:r>
            <a:r>
              <a:rPr lang="ko-KR" altLang="en-US" dirty="0" smtClean="0">
                <a:solidFill>
                  <a:srgbClr val="FF0000"/>
                </a:solidFill>
              </a:rPr>
              <a:t>전달되는 이름</a:t>
            </a:r>
            <a:r>
              <a:rPr lang="en-US" altLang="ko-KR" dirty="0" smtClean="0"/>
              <a:t>“ type=“file”&gt;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Controller</a:t>
            </a:r>
            <a:r>
              <a:rPr lang="ko-KR" altLang="en-US" dirty="0" smtClean="0"/>
              <a:t>에서 일단 업로드 시키는 처리를 한다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MultipartRequest multi = new MultipartRequest(request, </a:t>
            </a:r>
            <a:r>
              <a:rPr lang="ko-KR" altLang="en-US" dirty="0" err="1" smtClean="0"/>
              <a:t>절대위치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용량제한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엔코딩타입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중복처리</a:t>
            </a:r>
            <a:r>
              <a:rPr lang="en-US" altLang="ko-KR" dirty="0" smtClean="0"/>
              <a:t>);</a:t>
            </a:r>
          </a:p>
          <a:p>
            <a:pPr lvl="2"/>
            <a:r>
              <a:rPr lang="ko-KR" altLang="en-US" dirty="0" smtClean="0"/>
              <a:t>모든 데이터는 </a:t>
            </a:r>
            <a:r>
              <a:rPr lang="en-US" altLang="ko-KR" dirty="0" smtClean="0"/>
              <a:t>multi</a:t>
            </a:r>
            <a:r>
              <a:rPr lang="ko-KR" altLang="en-US" dirty="0" smtClean="0"/>
              <a:t>에서 꺼낸다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텍스트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multi.getParameter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”) / </a:t>
            </a:r>
          </a:p>
          <a:p>
            <a:pPr lvl="2"/>
            <a:r>
              <a:rPr lang="ko-KR" altLang="en-US" dirty="0" smtClean="0"/>
              <a:t>원본파일의 정보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multi.getOriginalFileName</a:t>
            </a:r>
            <a:r>
              <a:rPr lang="en-US" altLang="ko-KR" dirty="0" smtClean="0"/>
              <a:t>(“</a:t>
            </a:r>
            <a:r>
              <a:rPr lang="ko-KR" altLang="en-US" dirty="0" smtClean="0">
                <a:solidFill>
                  <a:srgbClr val="FF0000"/>
                </a:solidFill>
              </a:rPr>
              <a:t>전달되는 이름</a:t>
            </a:r>
            <a:r>
              <a:rPr lang="en-US" altLang="ko-KR" dirty="0" smtClean="0"/>
              <a:t>＂)</a:t>
            </a:r>
          </a:p>
          <a:p>
            <a:pPr lvl="2"/>
            <a:r>
              <a:rPr lang="ko-KR" altLang="en-US" dirty="0" err="1" smtClean="0"/>
              <a:t>서버파일의</a:t>
            </a:r>
            <a:r>
              <a:rPr lang="ko-KR" altLang="en-US" dirty="0" smtClean="0"/>
              <a:t> 정보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multi.getFilesystemName</a:t>
            </a:r>
            <a:r>
              <a:rPr lang="en-US" altLang="ko-KR" dirty="0"/>
              <a:t>(“</a:t>
            </a:r>
            <a:r>
              <a:rPr lang="ko-KR" altLang="en-US" dirty="0">
                <a:solidFill>
                  <a:srgbClr val="FF0000"/>
                </a:solidFill>
              </a:rPr>
              <a:t>전달되는 이름</a:t>
            </a:r>
            <a:r>
              <a:rPr lang="en-US" altLang="ko-KR" dirty="0"/>
              <a:t>＂)</a:t>
            </a:r>
          </a:p>
        </p:txBody>
      </p:sp>
    </p:spTree>
    <p:extLst>
      <p:ext uri="{BB962C8B-B14F-4D97-AF65-F5344CB8AC3E}">
        <p14:creationId xmlns:p14="http://schemas.microsoft.com/office/powerpoint/2010/main" val="52431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게시판 데이터 처리 객체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78170" y="2932241"/>
            <a:ext cx="2382715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/image/list.do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30973" y="1820886"/>
            <a:ext cx="1477108" cy="4079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사용자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965581" y="1820886"/>
            <a:ext cx="1477108" cy="4079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29101" y="2932241"/>
            <a:ext cx="1081453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3"/>
            <a:endCxn id="8" idx="1"/>
          </p:cNvCxnSpPr>
          <p:nvPr/>
        </p:nvCxnSpPr>
        <p:spPr>
          <a:xfrm>
            <a:off x="3560885" y="3138861"/>
            <a:ext cx="668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978770" y="2932241"/>
            <a:ext cx="1608992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29101" y="3560892"/>
            <a:ext cx="1081453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response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8" idx="3"/>
            <a:endCxn id="12" idx="1"/>
          </p:cNvCxnSpPr>
          <p:nvPr/>
        </p:nvCxnSpPr>
        <p:spPr>
          <a:xfrm>
            <a:off x="5310554" y="3138861"/>
            <a:ext cx="668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2" idx="2"/>
            <a:endCxn id="14" idx="3"/>
          </p:cNvCxnSpPr>
          <p:nvPr/>
        </p:nvCxnSpPr>
        <p:spPr>
          <a:xfrm rot="5400000">
            <a:off x="5835894" y="2820140"/>
            <a:ext cx="422032" cy="14727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4" idx="1"/>
            <a:endCxn id="4" idx="2"/>
          </p:cNvCxnSpPr>
          <p:nvPr/>
        </p:nvCxnSpPr>
        <p:spPr>
          <a:xfrm rot="10800000">
            <a:off x="2369529" y="3345480"/>
            <a:ext cx="1859573" cy="4220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178170" y="4642350"/>
            <a:ext cx="2382715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/image/write.do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229101" y="4642350"/>
            <a:ext cx="1081453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3560885" y="4848970"/>
            <a:ext cx="668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978770" y="4642350"/>
            <a:ext cx="1608992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29101" y="5310577"/>
            <a:ext cx="1081453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Multipart</a:t>
            </a:r>
            <a:endParaRPr lang="ko-KR" altLang="en-US" dirty="0"/>
          </a:p>
        </p:txBody>
      </p:sp>
      <p:cxnSp>
        <p:nvCxnSpPr>
          <p:cNvPr id="27" name="꺾인 연결선 26"/>
          <p:cNvCxnSpPr>
            <a:stCxn id="24" idx="2"/>
            <a:endCxn id="31" idx="3"/>
          </p:cNvCxnSpPr>
          <p:nvPr/>
        </p:nvCxnSpPr>
        <p:spPr>
          <a:xfrm rot="5400000">
            <a:off x="5427046" y="4939097"/>
            <a:ext cx="1239728" cy="14727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31" idx="1"/>
            <a:endCxn id="21" idx="2"/>
          </p:cNvCxnSpPr>
          <p:nvPr/>
        </p:nvCxnSpPr>
        <p:spPr>
          <a:xfrm rot="10800000">
            <a:off x="2369529" y="5055589"/>
            <a:ext cx="1859573" cy="12397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229101" y="6088697"/>
            <a:ext cx="1081453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response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22" idx="2"/>
            <a:endCxn id="25" idx="0"/>
          </p:cNvCxnSpPr>
          <p:nvPr/>
        </p:nvCxnSpPr>
        <p:spPr>
          <a:xfrm>
            <a:off x="4769828" y="5055589"/>
            <a:ext cx="0" cy="254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5" idx="3"/>
            <a:endCxn id="24" idx="1"/>
          </p:cNvCxnSpPr>
          <p:nvPr/>
        </p:nvCxnSpPr>
        <p:spPr>
          <a:xfrm flipV="1">
            <a:off x="5310554" y="4848970"/>
            <a:ext cx="668216" cy="6682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17685" y="2338754"/>
            <a:ext cx="3200400" cy="448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일반적인 데이터 처리 구조</a:t>
            </a:r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17685" y="4037889"/>
            <a:ext cx="3200400" cy="448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첨부파일 데이터 처리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89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게시판 첨부파일 데이터 처리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30973" y="1820886"/>
            <a:ext cx="1477108" cy="4079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사용자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965581" y="1820886"/>
            <a:ext cx="1477108" cy="4079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178170" y="3780704"/>
            <a:ext cx="2382715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/image/write.do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229101" y="3780704"/>
            <a:ext cx="1081453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3560885" y="3987324"/>
            <a:ext cx="668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978770" y="3780704"/>
            <a:ext cx="1608992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29101" y="4448931"/>
            <a:ext cx="1081453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Multipart</a:t>
            </a:r>
            <a:endParaRPr lang="ko-KR" altLang="en-US" dirty="0"/>
          </a:p>
        </p:txBody>
      </p:sp>
      <p:cxnSp>
        <p:nvCxnSpPr>
          <p:cNvPr id="27" name="꺾인 연결선 26"/>
          <p:cNvCxnSpPr>
            <a:stCxn id="24" idx="2"/>
            <a:endCxn id="31" idx="3"/>
          </p:cNvCxnSpPr>
          <p:nvPr/>
        </p:nvCxnSpPr>
        <p:spPr>
          <a:xfrm rot="5400000">
            <a:off x="5427046" y="4077451"/>
            <a:ext cx="1239728" cy="14727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31" idx="1"/>
            <a:endCxn id="21" idx="2"/>
          </p:cNvCxnSpPr>
          <p:nvPr/>
        </p:nvCxnSpPr>
        <p:spPr>
          <a:xfrm rot="10800000">
            <a:off x="2369529" y="4193943"/>
            <a:ext cx="1859573" cy="12397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229101" y="5227051"/>
            <a:ext cx="1081453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response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22" idx="2"/>
            <a:endCxn id="25" idx="0"/>
          </p:cNvCxnSpPr>
          <p:nvPr/>
        </p:nvCxnSpPr>
        <p:spPr>
          <a:xfrm>
            <a:off x="4769828" y="4193943"/>
            <a:ext cx="0" cy="254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5" idx="3"/>
            <a:endCxn id="24" idx="1"/>
          </p:cNvCxnSpPr>
          <p:nvPr/>
        </p:nvCxnSpPr>
        <p:spPr>
          <a:xfrm flipV="1">
            <a:off x="5310554" y="3987324"/>
            <a:ext cx="668216" cy="6682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178170" y="2749827"/>
            <a:ext cx="2382715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/image/writeForm.do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26" idx="2"/>
            <a:endCxn id="21" idx="0"/>
          </p:cNvCxnSpPr>
          <p:nvPr/>
        </p:nvCxnSpPr>
        <p:spPr>
          <a:xfrm>
            <a:off x="2369528" y="3163066"/>
            <a:ext cx="0" cy="617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94993" y="2609112"/>
            <a:ext cx="5404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&lt;form method=“post” enctype=“multipart/form-data”&gt;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&lt;input type=“file” name=“imageFile”&gt;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55978" y="3525601"/>
            <a:ext cx="2458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URL</a:t>
            </a:r>
          </a:p>
          <a:p>
            <a:r>
              <a:rPr lang="en-US" altLang="ko-KR" dirty="0" smtClean="0"/>
              <a:t>/image/write.do</a:t>
            </a:r>
          </a:p>
          <a:p>
            <a:r>
              <a:rPr lang="en-US" altLang="ko-KR" dirty="0" smtClean="0"/>
              <a:t>/image/updatePhoto.do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02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게시판 첨부파일 삭제 처리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30973" y="1820886"/>
            <a:ext cx="1477108" cy="4079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사용자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965581" y="1820886"/>
            <a:ext cx="1477108" cy="4079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45175" y="4079679"/>
            <a:ext cx="2664070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/image/updatePhoto.do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277460" y="4079679"/>
            <a:ext cx="1081453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3609244" y="4286299"/>
            <a:ext cx="668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027128" y="4079679"/>
            <a:ext cx="2400299" cy="120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 smtClean="0"/>
              <a:t>DB</a:t>
            </a:r>
            <a:r>
              <a:rPr lang="ko-KR" altLang="en-US" dirty="0" smtClean="0"/>
              <a:t>의 내용 바꾸기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이전 파일 </a:t>
            </a:r>
            <a:r>
              <a:rPr lang="ko-KR" altLang="en-US" dirty="0" smtClean="0"/>
              <a:t>지우기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77460" y="4747906"/>
            <a:ext cx="1081453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Multipart</a:t>
            </a:r>
            <a:endParaRPr lang="ko-KR" altLang="en-US" dirty="0"/>
          </a:p>
        </p:txBody>
      </p:sp>
      <p:cxnSp>
        <p:nvCxnSpPr>
          <p:cNvPr id="27" name="꺾인 연결선 26"/>
          <p:cNvCxnSpPr>
            <a:stCxn id="24" idx="2"/>
            <a:endCxn id="31" idx="3"/>
          </p:cNvCxnSpPr>
          <p:nvPr/>
        </p:nvCxnSpPr>
        <p:spPr>
          <a:xfrm rot="5400000">
            <a:off x="6068880" y="4574247"/>
            <a:ext cx="448433" cy="18683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31" idx="1"/>
            <a:endCxn id="21" idx="2"/>
          </p:cNvCxnSpPr>
          <p:nvPr/>
        </p:nvCxnSpPr>
        <p:spPr>
          <a:xfrm rot="10800000">
            <a:off x="2277210" y="4492918"/>
            <a:ext cx="2000250" cy="12397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277460" y="5526026"/>
            <a:ext cx="1081453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response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22" idx="2"/>
            <a:endCxn id="25" idx="0"/>
          </p:cNvCxnSpPr>
          <p:nvPr/>
        </p:nvCxnSpPr>
        <p:spPr>
          <a:xfrm>
            <a:off x="4818187" y="4492918"/>
            <a:ext cx="0" cy="254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5" idx="3"/>
            <a:endCxn id="24" idx="1"/>
          </p:cNvCxnSpPr>
          <p:nvPr/>
        </p:nvCxnSpPr>
        <p:spPr>
          <a:xfrm flipV="1">
            <a:off x="5358913" y="4681946"/>
            <a:ext cx="668215" cy="2725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45175" y="3048802"/>
            <a:ext cx="2664069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/image/view.do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26" idx="2"/>
            <a:endCxn id="21" idx="0"/>
          </p:cNvCxnSpPr>
          <p:nvPr/>
        </p:nvCxnSpPr>
        <p:spPr>
          <a:xfrm>
            <a:off x="2277210" y="3462041"/>
            <a:ext cx="0" cy="617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3093" y="2312375"/>
            <a:ext cx="5404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&lt;form method=“post” enctype=“multipart/form-data”&gt;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&lt;input type=“file” name=“imageFile”&gt;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04019" y="3780704"/>
            <a:ext cx="2511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URL</a:t>
            </a:r>
          </a:p>
          <a:p>
            <a:r>
              <a:rPr lang="en-US" altLang="ko-KR" dirty="0" smtClean="0"/>
              <a:t>/image/updatePhoto.do</a:t>
            </a:r>
          </a:p>
          <a:p>
            <a:r>
              <a:rPr lang="en-US" altLang="ko-KR" dirty="0" smtClean="0"/>
              <a:t>/image/delete.do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1935" y="3613687"/>
            <a:ext cx="18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BS : Modal - form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76710" y="3634552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이전 파일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20" name="원통 19"/>
          <p:cNvSpPr/>
          <p:nvPr/>
        </p:nvSpPr>
        <p:spPr>
          <a:xfrm>
            <a:off x="9179169" y="4985238"/>
            <a:ext cx="2083777" cy="11517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이전 파일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 PK(no)</a:t>
            </a:r>
            <a:r>
              <a:rPr lang="ko-KR" altLang="en-US" dirty="0" smtClean="0"/>
              <a:t>로 꺼낸다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62075" y="3710347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파일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179169" y="1858249"/>
            <a:ext cx="26164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이전 파일의 정보가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r>
              <a:rPr lang="en-US" altLang="ko-KR" dirty="0" smtClean="0">
                <a:solidFill>
                  <a:srgbClr val="7030A0"/>
                </a:solidFill>
              </a:rPr>
              <a:t>JSP</a:t>
            </a:r>
            <a:r>
              <a:rPr lang="ko-KR" altLang="en-US" dirty="0" smtClean="0">
                <a:solidFill>
                  <a:srgbClr val="7030A0"/>
                </a:solidFill>
              </a:rPr>
              <a:t>에 있고 </a:t>
            </a:r>
            <a:r>
              <a:rPr lang="en-US" altLang="ko-KR" dirty="0" smtClean="0">
                <a:solidFill>
                  <a:srgbClr val="7030A0"/>
                </a:solidFill>
              </a:rPr>
              <a:t>DB</a:t>
            </a:r>
            <a:r>
              <a:rPr lang="ko-KR" altLang="en-US" dirty="0" smtClean="0">
                <a:solidFill>
                  <a:srgbClr val="7030A0"/>
                </a:solidFill>
              </a:rPr>
              <a:t>에도 있다</a:t>
            </a:r>
            <a:r>
              <a:rPr lang="en-US" altLang="ko-KR" dirty="0" smtClean="0">
                <a:solidFill>
                  <a:srgbClr val="7030A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7030A0"/>
                </a:solidFill>
              </a:rPr>
              <a:t>둘 중에 </a:t>
            </a:r>
            <a:r>
              <a:rPr lang="en-US" altLang="ko-KR" dirty="0" smtClean="0">
                <a:solidFill>
                  <a:srgbClr val="7030A0"/>
                </a:solidFill>
              </a:rPr>
              <a:t>JSP</a:t>
            </a:r>
            <a:r>
              <a:rPr lang="ko-KR" altLang="en-US" dirty="0" smtClean="0">
                <a:solidFill>
                  <a:srgbClr val="7030A0"/>
                </a:solidFill>
              </a:rPr>
              <a:t>에 있는 것을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r>
              <a:rPr lang="ko-KR" altLang="en-US" dirty="0" smtClean="0">
                <a:solidFill>
                  <a:srgbClr val="7030A0"/>
                </a:solidFill>
              </a:rPr>
              <a:t>사용하자고 정한다</a:t>
            </a:r>
            <a:r>
              <a:rPr lang="en-US" altLang="ko-KR" dirty="0" smtClean="0">
                <a:solidFill>
                  <a:srgbClr val="7030A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7030A0"/>
                </a:solidFill>
              </a:rPr>
              <a:t>그러면 파라메터</a:t>
            </a:r>
            <a:r>
              <a:rPr lang="en-US" altLang="ko-KR" dirty="0" smtClean="0">
                <a:solidFill>
                  <a:srgbClr val="7030A0"/>
                </a:solidFill>
              </a:rPr>
              <a:t>(del)</a:t>
            </a:r>
            <a:r>
              <a:rPr lang="ko-KR" altLang="en-US" dirty="0" smtClean="0">
                <a:solidFill>
                  <a:srgbClr val="7030A0"/>
                </a:solidFill>
              </a:rPr>
              <a:t>로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r>
              <a:rPr lang="ko-KR" altLang="en-US" dirty="0" smtClean="0">
                <a:solidFill>
                  <a:srgbClr val="7030A0"/>
                </a:solidFill>
              </a:rPr>
              <a:t>넘긴다</a:t>
            </a:r>
            <a:r>
              <a:rPr lang="en-US" altLang="ko-KR" dirty="0" smtClean="0">
                <a:solidFill>
                  <a:srgbClr val="7030A0"/>
                </a:solidFill>
              </a:rPr>
              <a:t>.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18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처리를 위한 </a:t>
            </a:r>
            <a:r>
              <a:rPr lang="en-US" altLang="ko-KR" dirty="0" smtClean="0"/>
              <a:t>FileUtil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exist(“</a:t>
            </a:r>
            <a:r>
              <a:rPr lang="ko-KR" altLang="en-US" dirty="0" smtClean="0"/>
              <a:t>파일 정보 문자열</a:t>
            </a:r>
            <a:r>
              <a:rPr lang="en-US" altLang="ko-KR" dirty="0" smtClean="0"/>
              <a:t>”) – </a:t>
            </a:r>
            <a:r>
              <a:rPr lang="ko-KR" altLang="en-US" dirty="0" smtClean="0"/>
              <a:t>파일 정보 문자열에 해당되는 파일이 존재하는지 알아낸다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파일이 존재하면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가 존재하지 않으면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가 리턴 된다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전달된 문자열을 파일 객체로 만들어서 사용해야 한다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exist(</a:t>
            </a:r>
            <a:r>
              <a:rPr lang="ko-KR" altLang="en-US" dirty="0" smtClean="0"/>
              <a:t>파일 객체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위와 동일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makes(“</a:t>
            </a:r>
            <a:r>
              <a:rPr lang="ko-KR" altLang="en-US" dirty="0" smtClean="0"/>
              <a:t>폴더 정보</a:t>
            </a:r>
            <a:r>
              <a:rPr lang="en-US" altLang="ko-KR" dirty="0" smtClean="0"/>
              <a:t>“) – </a:t>
            </a:r>
            <a:r>
              <a:rPr lang="ko-KR" altLang="en-US" dirty="0" smtClean="0"/>
              <a:t>폴더를 만들어 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중간 위치의 폴더도 다 만들어 준다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넘어 오는 폴더 정보는 절대 위치에 해당된다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makes(</a:t>
            </a:r>
            <a:r>
              <a:rPr lang="ko-KR" altLang="en-US" dirty="0" smtClean="0"/>
              <a:t>파일 객체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위 </a:t>
            </a:r>
            <a:r>
              <a:rPr lang="en-US" altLang="ko-KR" dirty="0" smtClean="0"/>
              <a:t>makes()</a:t>
            </a:r>
            <a:r>
              <a:rPr lang="ko-KR" altLang="en-US" dirty="0" smtClean="0"/>
              <a:t>와 동일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upload(“</a:t>
            </a:r>
            <a:r>
              <a:rPr lang="ko-KR" altLang="en-US" dirty="0" smtClean="0"/>
              <a:t>모듈명</a:t>
            </a:r>
            <a:r>
              <a:rPr lang="en-US" altLang="ko-KR" dirty="0" smtClean="0"/>
              <a:t>“, request) – MultipartRequest </a:t>
            </a:r>
            <a:r>
              <a:rPr lang="ko-KR" altLang="en-US" dirty="0" smtClean="0"/>
              <a:t>를 이용해서 파일 업로드 시킨다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/>
              <a:t>MultipartRequest </a:t>
            </a:r>
            <a:r>
              <a:rPr lang="en-US" altLang="ko-KR" dirty="0" smtClean="0"/>
              <a:t> multi </a:t>
            </a:r>
            <a:r>
              <a:rPr lang="ko-KR" altLang="en-US" dirty="0" smtClean="0"/>
              <a:t>객체를 리턴해 준다</a:t>
            </a:r>
            <a:r>
              <a:rPr lang="en-US" altLang="ko-KR" dirty="0" smtClean="0"/>
              <a:t>. – </a:t>
            </a:r>
            <a:r>
              <a:rPr lang="ko-KR" altLang="en-US" dirty="0" smtClean="0"/>
              <a:t>필요한 데이터를 꺼낸다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54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처리를 위한 </a:t>
            </a:r>
            <a:r>
              <a:rPr lang="en-US" altLang="ko-KR" dirty="0" smtClean="0"/>
              <a:t>FileUtil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getPath() - /upload/</a:t>
            </a:r>
            <a:r>
              <a:rPr lang="ko-KR" altLang="en-US" dirty="0" smtClean="0"/>
              <a:t>모듈명</a:t>
            </a:r>
            <a:r>
              <a:rPr lang="en-US" altLang="ko-KR" dirty="0" smtClean="0"/>
              <a:t>/ -&gt; </a:t>
            </a:r>
            <a:r>
              <a:rPr lang="ko-KR" altLang="en-US" dirty="0" smtClean="0"/>
              <a:t>값으로 받아 내는 메서드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/image/list.do -&gt; </a:t>
            </a:r>
            <a:r>
              <a:rPr lang="ko-KR" altLang="en-US" dirty="0" smtClean="0"/>
              <a:t>모듈명은 </a:t>
            </a:r>
            <a:r>
              <a:rPr lang="en-US" altLang="ko-KR" dirty="0" smtClean="0"/>
              <a:t>image -&gt; /upload/image/</a:t>
            </a:r>
            <a:r>
              <a:rPr lang="ko-KR" altLang="en-US" dirty="0" smtClean="0"/>
              <a:t>에 저장하게 된다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/member/write.do -&gt; </a:t>
            </a:r>
            <a:r>
              <a:rPr lang="ko-KR" altLang="en-US" dirty="0" smtClean="0"/>
              <a:t>모듈명을 </a:t>
            </a:r>
            <a:r>
              <a:rPr lang="en-US" altLang="ko-KR" dirty="0" smtClean="0"/>
              <a:t>member -&gt; /upload/member/</a:t>
            </a:r>
            <a:r>
              <a:rPr lang="ko-KR" altLang="en-US" dirty="0" smtClean="0"/>
              <a:t>에 저장하게 된다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운영체제가 한 폴더에 저장할 수 있는 파일의 개수가 정해져 있어서 모듈별로 따로 저장되게 한다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업로드되는 파일이 많은 경우 </a:t>
            </a:r>
            <a:r>
              <a:rPr lang="en-US" altLang="ko-KR" dirty="0" smtClean="0"/>
              <a:t>/upload/image/2021/08/26/</a:t>
            </a:r>
            <a:r>
              <a:rPr lang="ko-KR" altLang="en-US" dirty="0" smtClean="0"/>
              <a:t>파일명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delete(“</a:t>
            </a:r>
            <a:r>
              <a:rPr lang="ko-KR" altLang="en-US" dirty="0" smtClean="0"/>
              <a:t>파일 정보</a:t>
            </a:r>
            <a:r>
              <a:rPr lang="en-US" altLang="ko-KR" dirty="0" smtClean="0"/>
              <a:t>”, request) – </a:t>
            </a:r>
            <a:r>
              <a:rPr lang="ko-KR" altLang="en-US" dirty="0" smtClean="0"/>
              <a:t>파일 정보에 해당되는 파일을 찾아서 지운다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정보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서버에 위치한 파일 정보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request</a:t>
            </a:r>
            <a:r>
              <a:rPr lang="ko-KR" altLang="en-US" dirty="0" smtClean="0"/>
              <a:t>를 이용해서 실제 위치를 찾는다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getFile(“</a:t>
            </a:r>
            <a:r>
              <a:rPr lang="ko-KR" altLang="en-US" dirty="0" smtClean="0"/>
              <a:t>절대 위치 파일 정보</a:t>
            </a:r>
            <a:r>
              <a:rPr lang="en-US" altLang="ko-KR" dirty="0" smtClean="0"/>
              <a:t>“) – </a:t>
            </a:r>
            <a:r>
              <a:rPr lang="ko-KR" altLang="en-US" dirty="0" smtClean="0"/>
              <a:t>절대 위치 파일 정보를 가지고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객체로 만들어 준다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getRealPath(“</a:t>
            </a:r>
            <a:r>
              <a:rPr lang="ko-KR" altLang="en-US" dirty="0" smtClean="0"/>
              <a:t>파일 정보</a:t>
            </a:r>
            <a:r>
              <a:rPr lang="en-US" altLang="ko-KR" dirty="0" smtClean="0"/>
              <a:t>“, request) –  </a:t>
            </a:r>
            <a:r>
              <a:rPr lang="ko-KR" altLang="en-US" dirty="0" smtClean="0"/>
              <a:t>하드디스크의 절대 위치나 파일을 찾아 준다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서버의 상대적 위치에 해당되는 파일 정보를 가지고 하드 디스크의  절대 위치를 찾아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77252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2672</TotalTime>
  <Words>537</Words>
  <Application>Microsoft Office PowerPoint</Application>
  <PresentationFormat>와이드스크린</PresentationFormat>
  <Paragraphs>92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추억</vt:lpstr>
      <vt:lpstr>서버프로그래밍</vt:lpstr>
      <vt:lpstr>이미지 게시판 개요</vt:lpstr>
      <vt:lpstr>이미지 게시판 데이터 처리 객체</vt:lpstr>
      <vt:lpstr>이미지 게시판 첨부파일 데이터 처리</vt:lpstr>
      <vt:lpstr>이미지 게시판 첨부파일 삭제 처리</vt:lpstr>
      <vt:lpstr>파일 처리를 위한 FileUtil</vt:lpstr>
      <vt:lpstr>파일 처리를 위한 FileUtil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서버프로그래밍</dc:title>
  <dc:creator>EZEN</dc:creator>
  <cp:lastModifiedBy>EZEN</cp:lastModifiedBy>
  <cp:revision>164</cp:revision>
  <dcterms:created xsi:type="dcterms:W3CDTF">2021-07-27T05:09:08Z</dcterms:created>
  <dcterms:modified xsi:type="dcterms:W3CDTF">2021-08-26T02:34:14Z</dcterms:modified>
</cp:coreProperties>
</file>