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87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3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0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75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5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3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2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29E13A-F711-426B-94B7-821B4D80D73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4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7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29E13A-F711-426B-94B7-821B4D80D73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01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ebjjang.com/main.do" TargetMode="External"/><Relationship Id="rId2" Type="http://schemas.openxmlformats.org/officeDocument/2006/relationships/hyperlink" Target="http://webjjang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서버프로그래밍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172" y="4392507"/>
            <a:ext cx="6400800" cy="1947333"/>
          </a:xfrm>
        </p:spPr>
        <p:txBody>
          <a:bodyPr/>
          <a:lstStyle/>
          <a:p>
            <a:r>
              <a:rPr lang="en-US" altLang="ko-KR" dirty="0" smtClean="0"/>
              <a:t>JSP &amp; Servlet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0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 – URL </a:t>
            </a:r>
            <a:r>
              <a:rPr lang="ko-KR" altLang="en-US" dirty="0" smtClean="0"/>
              <a:t>이동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$("</a:t>
            </a:r>
            <a:r>
              <a:rPr lang="en-US" altLang="ko-KR" dirty="0">
                <a:solidFill>
                  <a:srgbClr val="FF0000"/>
                </a:solidFill>
              </a:rPr>
              <a:t>.dataRow</a:t>
            </a:r>
            <a:r>
              <a:rPr lang="en-US" altLang="ko-KR" dirty="0"/>
              <a:t>").click(</a:t>
            </a:r>
            <a:r>
              <a:rPr lang="en-US" altLang="ko-KR" b="1" dirty="0"/>
              <a:t>function(){</a:t>
            </a:r>
          </a:p>
          <a:p>
            <a:r>
              <a:rPr lang="en-US" altLang="ko-KR" dirty="0" smtClean="0"/>
              <a:t>     // </a:t>
            </a:r>
            <a:r>
              <a:rPr lang="en-US" altLang="ko-KR" dirty="0"/>
              <a:t>tag</a:t>
            </a:r>
            <a:r>
              <a:rPr lang="ko-KR" altLang="en-US" dirty="0"/>
              <a:t>안에 </a:t>
            </a:r>
            <a:r>
              <a:rPr lang="en-US" altLang="ko-KR" dirty="0"/>
              <a:t>data-module ="</a:t>
            </a:r>
            <a:r>
              <a:rPr lang="ko-KR" altLang="en-US" dirty="0"/>
              <a:t>데이터</a:t>
            </a:r>
            <a:r>
              <a:rPr lang="en-US" altLang="ko-KR" dirty="0"/>
              <a:t>" </a:t>
            </a:r>
            <a:r>
              <a:rPr lang="ko-KR" altLang="en-US" dirty="0"/>
              <a:t>로 설정한 데이터 가져오기</a:t>
            </a:r>
          </a:p>
          <a:p>
            <a:r>
              <a:rPr lang="en-US" altLang="ko-KR" b="1" dirty="0" smtClean="0"/>
              <a:t>     var </a:t>
            </a:r>
            <a:r>
              <a:rPr lang="en-US" altLang="ko-KR" b="1" dirty="0"/>
              <a:t>module = $(this).</a:t>
            </a:r>
            <a:r>
              <a:rPr lang="en-US" altLang="ko-KR" b="1" dirty="0">
                <a:solidFill>
                  <a:srgbClr val="FF0000"/>
                </a:solidFill>
              </a:rPr>
              <a:t>data("module")</a:t>
            </a:r>
            <a:r>
              <a:rPr lang="en-US" altLang="ko-KR" b="1" dirty="0"/>
              <a:t>;</a:t>
            </a:r>
          </a:p>
          <a:p>
            <a:r>
              <a:rPr lang="en-US" altLang="ko-KR" b="1" dirty="0" smtClean="0"/>
              <a:t>     var </a:t>
            </a:r>
            <a:r>
              <a:rPr lang="en-US" altLang="ko-KR" b="1" dirty="0"/>
              <a:t>no = $(this).find("</a:t>
            </a:r>
            <a:r>
              <a:rPr lang="en-US" altLang="ko-KR" b="1" dirty="0">
                <a:solidFill>
                  <a:srgbClr val="FF0000"/>
                </a:solidFill>
              </a:rPr>
              <a:t>.no</a:t>
            </a:r>
            <a:r>
              <a:rPr lang="en-US" altLang="ko-KR" b="1" dirty="0"/>
              <a:t>").text();</a:t>
            </a:r>
          </a:p>
          <a:p>
            <a:r>
              <a:rPr lang="en-US" altLang="ko-KR" dirty="0" smtClean="0"/>
              <a:t>     // </a:t>
            </a:r>
            <a:r>
              <a:rPr lang="ko-KR" altLang="en-US" dirty="0"/>
              <a:t>글보기 </a:t>
            </a:r>
            <a:r>
              <a:rPr lang="en-US" altLang="ko-KR" dirty="0"/>
              <a:t>URL</a:t>
            </a:r>
          </a:p>
          <a:p>
            <a:r>
              <a:rPr lang="en-US" altLang="ko-KR" b="1" dirty="0" smtClean="0"/>
              <a:t>     var </a:t>
            </a:r>
            <a:r>
              <a:rPr lang="en-US" altLang="ko-KR" b="1" dirty="0"/>
              <a:t>url = "/" + module + "/view.do?no=" + no;</a:t>
            </a:r>
          </a:p>
          <a:p>
            <a:r>
              <a:rPr lang="en-US" altLang="ko-KR" b="1" dirty="0" smtClean="0"/>
              <a:t>     if(module </a:t>
            </a:r>
            <a:r>
              <a:rPr lang="en-US" altLang="ko-KR" b="1" dirty="0"/>
              <a:t>== "board") url += "&amp;</a:t>
            </a:r>
            <a:r>
              <a:rPr lang="en-US" altLang="ko-KR" b="1" dirty="0" err="1"/>
              <a:t>inc</a:t>
            </a:r>
            <a:r>
              <a:rPr lang="en-US" altLang="ko-KR" b="1" dirty="0"/>
              <a:t>=1";</a:t>
            </a:r>
          </a:p>
          <a:p>
            <a:r>
              <a:rPr lang="en-US" altLang="ko-KR" dirty="0" smtClean="0"/>
              <a:t>     location </a:t>
            </a:r>
            <a:r>
              <a:rPr lang="en-US" altLang="ko-KR" dirty="0"/>
              <a:t>= url;</a:t>
            </a:r>
          </a:p>
          <a:p>
            <a:r>
              <a:rPr lang="en-US" altLang="ko-KR" dirty="0" smtClean="0"/>
              <a:t>});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103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꾸미기 개요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꾸미기 </a:t>
            </a:r>
            <a:r>
              <a:rPr lang="en-US" altLang="ko-KR" dirty="0"/>
              <a:t>- </a:t>
            </a:r>
            <a:r>
              <a:rPr lang="ko-KR" altLang="en-US" dirty="0"/>
              <a:t>만들기</a:t>
            </a:r>
          </a:p>
          <a:p>
            <a:r>
              <a:rPr lang="en-US" altLang="ko-KR" dirty="0"/>
              <a:t>-- </a:t>
            </a:r>
            <a:r>
              <a:rPr lang="ko-KR" altLang="en-US" dirty="0"/>
              <a:t>사용자가 가장 관심있어 하는 내용을 보여준다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-&gt; </a:t>
            </a:r>
            <a:r>
              <a:rPr lang="ko-KR" altLang="en-US" dirty="0"/>
              <a:t>개발한 내용 중에서 선택</a:t>
            </a:r>
          </a:p>
          <a:p>
            <a:r>
              <a:rPr lang="ko-KR" altLang="en-US" dirty="0"/>
              <a:t>       </a:t>
            </a:r>
            <a:r>
              <a:rPr lang="en-US" altLang="ko-KR" dirty="0"/>
              <a:t>. </a:t>
            </a:r>
            <a:r>
              <a:rPr lang="ko-KR" altLang="en-US" dirty="0"/>
              <a:t>공지사항 </a:t>
            </a:r>
            <a:r>
              <a:rPr lang="en-US" altLang="ko-KR" dirty="0"/>
              <a:t>- 7</a:t>
            </a:r>
            <a:r>
              <a:rPr lang="ko-KR" altLang="en-US" dirty="0"/>
              <a:t>개의 글 </a:t>
            </a:r>
            <a:r>
              <a:rPr lang="en-US" altLang="ko-KR" dirty="0"/>
              <a:t>: </a:t>
            </a:r>
            <a:r>
              <a:rPr lang="ko-KR" altLang="en-US" dirty="0"/>
              <a:t>번호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시작일</a:t>
            </a:r>
          </a:p>
          <a:p>
            <a:r>
              <a:rPr lang="ko-KR" altLang="en-US" dirty="0"/>
              <a:t>       </a:t>
            </a:r>
            <a:r>
              <a:rPr lang="en-US" altLang="ko-KR" dirty="0"/>
              <a:t>. </a:t>
            </a:r>
            <a:r>
              <a:rPr lang="ko-KR" altLang="en-US" dirty="0"/>
              <a:t>게시판 </a:t>
            </a:r>
            <a:r>
              <a:rPr lang="en-US" altLang="ko-KR" dirty="0"/>
              <a:t>- 7</a:t>
            </a:r>
            <a:r>
              <a:rPr lang="ko-KR" altLang="en-US" dirty="0"/>
              <a:t>개의 글 </a:t>
            </a:r>
            <a:r>
              <a:rPr lang="en-US" altLang="ko-KR" dirty="0"/>
              <a:t>: </a:t>
            </a:r>
            <a:r>
              <a:rPr lang="ko-KR" altLang="en-US" dirty="0"/>
              <a:t>번호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</a:p>
          <a:p>
            <a:r>
              <a:rPr lang="ko-KR" altLang="en-US" dirty="0"/>
              <a:t>       </a:t>
            </a:r>
            <a:r>
              <a:rPr lang="en-US" altLang="ko-KR" dirty="0"/>
              <a:t>. </a:t>
            </a:r>
            <a:r>
              <a:rPr lang="ko-KR" altLang="en-US" dirty="0"/>
              <a:t>갤</a:t>
            </a:r>
            <a:r>
              <a:rPr lang="ko-KR" altLang="en-US" dirty="0" smtClean="0"/>
              <a:t>러리 </a:t>
            </a:r>
            <a:r>
              <a:rPr lang="en-US" altLang="ko-KR" dirty="0"/>
              <a:t>- 4</a:t>
            </a:r>
            <a:r>
              <a:rPr lang="ko-KR" altLang="en-US" dirty="0"/>
              <a:t>개 </a:t>
            </a:r>
            <a:r>
              <a:rPr lang="en-US" altLang="ko-KR" dirty="0"/>
              <a:t>: </a:t>
            </a:r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번호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52431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꾸미기 처리 내용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MainController - DB </a:t>
            </a:r>
            <a:r>
              <a:rPr lang="ko-KR" altLang="en-US" dirty="0"/>
              <a:t>데이터 수집</a:t>
            </a:r>
            <a:r>
              <a:rPr lang="en-US" altLang="ko-KR" dirty="0"/>
              <a:t>(3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. PageObject </a:t>
            </a:r>
          </a:p>
          <a:p>
            <a:r>
              <a:rPr lang="en-US" altLang="ko-KR" dirty="0"/>
              <a:t>    -&gt; </a:t>
            </a:r>
            <a:r>
              <a:rPr lang="ko-KR" altLang="en-US" dirty="0"/>
              <a:t>공지사항</a:t>
            </a:r>
            <a:r>
              <a:rPr lang="en-US" altLang="ko-KR" dirty="0"/>
              <a:t>, </a:t>
            </a:r>
            <a:r>
              <a:rPr lang="ko-KR" altLang="en-US" dirty="0"/>
              <a:t>게시판 </a:t>
            </a:r>
            <a:r>
              <a:rPr lang="en-US" altLang="ko-KR" dirty="0"/>
              <a:t>: perPageNum = 7 -&gt; list </a:t>
            </a:r>
            <a:r>
              <a:rPr lang="ko-KR" altLang="en-US" dirty="0"/>
              <a:t>데이터 가져오기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-&gt; </a:t>
            </a:r>
            <a:r>
              <a:rPr lang="ko-KR" altLang="en-US" dirty="0"/>
              <a:t>이미지 </a:t>
            </a:r>
            <a:r>
              <a:rPr lang="en-US" altLang="ko-KR" dirty="0"/>
              <a:t>: perPageNum = 4 -&gt; list </a:t>
            </a:r>
            <a:r>
              <a:rPr lang="ko-KR" altLang="en-US" dirty="0"/>
              <a:t>데이터 가져오기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. </a:t>
            </a:r>
            <a:r>
              <a:rPr lang="ko-KR" altLang="en-US" dirty="0"/>
              <a:t>각각 따로 </a:t>
            </a:r>
            <a:r>
              <a:rPr lang="en-US" altLang="ko-KR" dirty="0"/>
              <a:t>ListService</a:t>
            </a:r>
            <a:r>
              <a:rPr lang="ko-KR" altLang="en-US" dirty="0"/>
              <a:t>를 호출해서 </a:t>
            </a:r>
            <a:r>
              <a:rPr lang="en-US" altLang="ko-KR" dirty="0"/>
              <a:t>request</a:t>
            </a:r>
            <a:r>
              <a:rPr lang="ko-KR" altLang="en-US" dirty="0"/>
              <a:t>에 따로 담아둔다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-&gt; noticeList, boardList, imageList -&gt; /main/</a:t>
            </a:r>
            <a:r>
              <a:rPr lang="en-US" altLang="ko-KR" dirty="0" err="1"/>
              <a:t>main.jsp</a:t>
            </a:r>
            <a:r>
              <a:rPr lang="en-US" altLang="ko-KR" dirty="0"/>
              <a:t> : </a:t>
            </a:r>
            <a:r>
              <a:rPr lang="ko-KR" altLang="en-US" dirty="0"/>
              <a:t>각각의 </a:t>
            </a:r>
            <a:r>
              <a:rPr lang="en-US" altLang="ko-KR" dirty="0"/>
              <a:t>list.jsp</a:t>
            </a:r>
            <a:r>
              <a:rPr lang="ko-KR" altLang="en-US" dirty="0"/>
              <a:t>을 조립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${noticeList}, ${boardList}, ${imageList}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43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r>
              <a:rPr lang="ko-KR" altLang="en-US" dirty="0" smtClean="0"/>
              <a:t>을 위한 설정 </a:t>
            </a:r>
            <a:r>
              <a:rPr lang="en-US" altLang="ko-KR" dirty="0" smtClean="0"/>
              <a:t>– web.xml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&lt;welcome-file-list&gt;</a:t>
            </a:r>
          </a:p>
          <a:p>
            <a:r>
              <a:rPr lang="en-US" altLang="ko-KR" dirty="0"/>
              <a:t>    &lt;welcome-file&gt;</a:t>
            </a:r>
            <a:r>
              <a:rPr lang="en-US" altLang="ko-KR" dirty="0">
                <a:solidFill>
                  <a:srgbClr val="FF0000"/>
                </a:solidFill>
              </a:rPr>
              <a:t>main.do</a:t>
            </a:r>
            <a:r>
              <a:rPr lang="en-US" altLang="ko-KR" dirty="0"/>
              <a:t>&lt;/welcome-file&gt;</a:t>
            </a:r>
          </a:p>
          <a:p>
            <a:r>
              <a:rPr lang="en-US" altLang="ko-KR" dirty="0"/>
              <a:t>  &lt;/welcome-file-list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en-US" altLang="ko-KR" dirty="0" smtClean="0"/>
              <a:t>URL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domain</a:t>
            </a:r>
            <a:r>
              <a:rPr lang="ko-KR" altLang="en-US" dirty="0" smtClean="0"/>
              <a:t>만 입력하면 </a:t>
            </a:r>
            <a:r>
              <a:rPr lang="en-US" altLang="ko-KR" dirty="0" smtClean="0">
                <a:hlinkClick r:id="rId2"/>
              </a:rPr>
              <a:t>http://webjjang.com</a:t>
            </a:r>
            <a:r>
              <a:rPr lang="en-US" altLang="ko-KR" dirty="0" smtClean="0"/>
              <a:t> -&gt; </a:t>
            </a:r>
            <a:r>
              <a:rPr lang="en-US" altLang="ko-KR" dirty="0" smtClean="0">
                <a:hlinkClick r:id="rId3"/>
              </a:rPr>
              <a:t>http://webjjang.com/</a:t>
            </a:r>
            <a:r>
              <a:rPr lang="en-US" altLang="ko-KR" dirty="0" smtClean="0">
                <a:solidFill>
                  <a:srgbClr val="FF0000"/>
                </a:solidFill>
                <a:hlinkClick r:id="rId3"/>
              </a:rPr>
              <a:t>main.do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자동으로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인식이 되도록 만든다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URL</a:t>
            </a:r>
            <a:r>
              <a:rPr lang="ko-KR" altLang="en-US" dirty="0" smtClean="0"/>
              <a:t>에 해당되는 </a:t>
            </a:r>
            <a:r>
              <a:rPr lang="en-US" altLang="ko-KR" dirty="0" smtClean="0"/>
              <a:t>domain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localhost</a:t>
            </a:r>
            <a:r>
              <a:rPr lang="ko-KR" altLang="en-US" dirty="0" smtClean="0"/>
              <a:t>로 사용하고 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내 컴에서 서비스하고 있는</a:t>
            </a:r>
            <a:r>
              <a:rPr lang="en-US" altLang="ko-KR" dirty="0" smtClean="0"/>
              <a:t>:localhost)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01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DispacherServlet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redirect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192258"/>
          </a:xfrm>
        </p:spPr>
        <p:txBody>
          <a:bodyPr/>
          <a:lstStyle/>
          <a:p>
            <a:r>
              <a:rPr lang="en-US" altLang="ko-KR" b="1" u="sng" dirty="0"/>
              <a:t>String url = request.getServletPath();</a:t>
            </a:r>
          </a:p>
          <a:p>
            <a:r>
              <a:rPr lang="en-US" altLang="ko-KR" dirty="0"/>
              <a:t>// </a:t>
            </a:r>
            <a:r>
              <a:rPr lang="en-US" altLang="ko-KR" u="sng" dirty="0"/>
              <a:t>localhost/main.do -&gt; localhost/main/main.do </a:t>
            </a:r>
          </a:p>
          <a:p>
            <a:r>
              <a:rPr lang="en-US" altLang="ko-KR" b="1" u="sng" dirty="0"/>
              <a:t>System.</a:t>
            </a:r>
            <a:r>
              <a:rPr lang="en-US" altLang="ko-KR" b="1" i="1" u="sng" dirty="0"/>
              <a:t>out.println("DispacherServlet.service().url : " + url);</a:t>
            </a:r>
          </a:p>
          <a:p>
            <a:r>
              <a:rPr lang="en-US" altLang="ko-KR" b="1" dirty="0"/>
              <a:t>if(url.equals("/main.do") || url.equals("/")) {</a:t>
            </a:r>
          </a:p>
          <a:p>
            <a:r>
              <a:rPr lang="en-US" altLang="ko-KR" dirty="0" smtClean="0"/>
              <a:t>      response.sendRedirect</a:t>
            </a:r>
            <a:r>
              <a:rPr lang="en-US" altLang="ko-KR" dirty="0"/>
              <a:t>("/main/main.do");</a:t>
            </a:r>
          </a:p>
          <a:p>
            <a:r>
              <a:rPr lang="en-US" altLang="ko-KR" b="1" dirty="0" smtClean="0"/>
              <a:t>      return;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5240216"/>
            <a:ext cx="252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http://localhost/</a:t>
            </a:r>
          </a:p>
          <a:p>
            <a:r>
              <a:rPr lang="en-US" altLang="ko-KR" dirty="0" smtClean="0"/>
              <a:t>http://localhost/main.do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35968" y="5352745"/>
            <a:ext cx="308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http://localhost/main/main.do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4064660" y="4997710"/>
            <a:ext cx="1925516" cy="1131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자동 이동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redirect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86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작성해야 할 소스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2172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새로 작성할 소스</a:t>
            </a:r>
            <a:endParaRPr lang="en-US" altLang="ko-KR" dirty="0" smtClean="0"/>
          </a:p>
          <a:p>
            <a:r>
              <a:rPr lang="en-US" altLang="ko-KR" dirty="0" smtClean="0"/>
              <a:t>- com.webjjang.main.controller.MainController</a:t>
            </a:r>
          </a:p>
          <a:p>
            <a:r>
              <a:rPr lang="en-US" altLang="ko-KR" dirty="0" smtClean="0"/>
              <a:t>- /WEB-INF/views/main/main.jsp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79530" y="4299438"/>
            <a:ext cx="1661746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MainController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32584" y="3490546"/>
            <a:ext cx="2224453" cy="5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NoticeListService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32584" y="4299438"/>
            <a:ext cx="2224453" cy="5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BoardListService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732584" y="5108330"/>
            <a:ext cx="2224453" cy="5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ImageListService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291146" y="3490546"/>
            <a:ext cx="1626577" cy="5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NoticeDAO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291146" y="4299438"/>
            <a:ext cx="1626577" cy="5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BoardDAO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291146" y="5108330"/>
            <a:ext cx="1626577" cy="5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ImageDAO</a:t>
            </a:r>
            <a:endParaRPr lang="ko-KR" altLang="en-US" dirty="0"/>
          </a:p>
        </p:txBody>
      </p:sp>
      <p:sp>
        <p:nvSpPr>
          <p:cNvPr id="13" name="원통 12"/>
          <p:cNvSpPr/>
          <p:nvPr/>
        </p:nvSpPr>
        <p:spPr>
          <a:xfrm>
            <a:off x="10709031" y="3490546"/>
            <a:ext cx="791308" cy="6594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notice</a:t>
            </a:r>
            <a:endParaRPr lang="ko-KR" altLang="en-US" dirty="0"/>
          </a:p>
        </p:txBody>
      </p:sp>
      <p:sp>
        <p:nvSpPr>
          <p:cNvPr id="14" name="원통 13"/>
          <p:cNvSpPr/>
          <p:nvPr/>
        </p:nvSpPr>
        <p:spPr>
          <a:xfrm>
            <a:off x="10709031" y="4299438"/>
            <a:ext cx="791308" cy="6594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15" name="원통 14"/>
          <p:cNvSpPr/>
          <p:nvPr/>
        </p:nvSpPr>
        <p:spPr>
          <a:xfrm>
            <a:off x="10709031" y="5099536"/>
            <a:ext cx="791308" cy="6594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cxnSp>
        <p:nvCxnSpPr>
          <p:cNvPr id="17" name="꺾인 연결선 16"/>
          <p:cNvCxnSpPr>
            <a:stCxn id="5" idx="3"/>
            <a:endCxn id="6" idx="1"/>
          </p:cNvCxnSpPr>
          <p:nvPr/>
        </p:nvCxnSpPr>
        <p:spPr>
          <a:xfrm flipV="1">
            <a:off x="4941276" y="3780692"/>
            <a:ext cx="791308" cy="86164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5" idx="3"/>
            <a:endCxn id="7" idx="1"/>
          </p:cNvCxnSpPr>
          <p:nvPr/>
        </p:nvCxnSpPr>
        <p:spPr>
          <a:xfrm flipV="1">
            <a:off x="4941276" y="4589584"/>
            <a:ext cx="791308" cy="5275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5" idx="3"/>
            <a:endCxn id="8" idx="1"/>
          </p:cNvCxnSpPr>
          <p:nvPr/>
        </p:nvCxnSpPr>
        <p:spPr>
          <a:xfrm>
            <a:off x="4941276" y="4642338"/>
            <a:ext cx="791308" cy="75613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6" idx="3"/>
            <a:endCxn id="10" idx="1"/>
          </p:cNvCxnSpPr>
          <p:nvPr/>
        </p:nvCxnSpPr>
        <p:spPr>
          <a:xfrm>
            <a:off x="7957037" y="3780692"/>
            <a:ext cx="334109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7" idx="3"/>
            <a:endCxn id="11" idx="1"/>
          </p:cNvCxnSpPr>
          <p:nvPr/>
        </p:nvCxnSpPr>
        <p:spPr>
          <a:xfrm>
            <a:off x="7957037" y="4589584"/>
            <a:ext cx="334109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8" idx="3"/>
            <a:endCxn id="12" idx="1"/>
          </p:cNvCxnSpPr>
          <p:nvPr/>
        </p:nvCxnSpPr>
        <p:spPr>
          <a:xfrm>
            <a:off x="7957037" y="5398476"/>
            <a:ext cx="334109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0" idx="3"/>
            <a:endCxn id="13" idx="2"/>
          </p:cNvCxnSpPr>
          <p:nvPr/>
        </p:nvCxnSpPr>
        <p:spPr>
          <a:xfrm>
            <a:off x="9917723" y="3780692"/>
            <a:ext cx="791308" cy="3956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1" idx="3"/>
            <a:endCxn id="14" idx="2"/>
          </p:cNvCxnSpPr>
          <p:nvPr/>
        </p:nvCxnSpPr>
        <p:spPr>
          <a:xfrm>
            <a:off x="9917723" y="4589584"/>
            <a:ext cx="791308" cy="3956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2" idx="3"/>
            <a:endCxn id="15" idx="2"/>
          </p:cNvCxnSpPr>
          <p:nvPr/>
        </p:nvCxnSpPr>
        <p:spPr>
          <a:xfrm>
            <a:off x="9917723" y="5398476"/>
            <a:ext cx="791308" cy="3077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49521" y="3490546"/>
            <a:ext cx="2171699" cy="48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DispacherServlet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958612" y="5099536"/>
            <a:ext cx="1934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가져온 데이터는</a:t>
            </a:r>
            <a:endParaRPr lang="en-US" altLang="ko-KR" dirty="0" smtClean="0"/>
          </a:p>
          <a:p>
            <a:r>
              <a:rPr lang="en-US" altLang="ko-KR" dirty="0" smtClean="0"/>
              <a:t>request</a:t>
            </a:r>
            <a:r>
              <a:rPr lang="ko-KR" altLang="en-US" dirty="0" smtClean="0"/>
              <a:t>에 담는다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53" name="꺾인 연결선 52"/>
          <p:cNvCxnSpPr>
            <a:stCxn id="50" idx="3"/>
            <a:endCxn id="5" idx="1"/>
          </p:cNvCxnSpPr>
          <p:nvPr/>
        </p:nvCxnSpPr>
        <p:spPr>
          <a:xfrm>
            <a:off x="2721220" y="3732335"/>
            <a:ext cx="558310" cy="91000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1055077" y="4580790"/>
            <a:ext cx="1468314" cy="51874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main.jsp</a:t>
            </a:r>
            <a:endParaRPr lang="ko-KR" altLang="en-US" dirty="0"/>
          </a:p>
        </p:txBody>
      </p:sp>
      <p:cxnSp>
        <p:nvCxnSpPr>
          <p:cNvPr id="62" name="꺾인 연결선 61"/>
          <p:cNvCxnSpPr>
            <a:stCxn id="50" idx="2"/>
            <a:endCxn id="60" idx="0"/>
          </p:cNvCxnSpPr>
          <p:nvPr/>
        </p:nvCxnSpPr>
        <p:spPr>
          <a:xfrm rot="16200000" flipH="1">
            <a:off x="1408969" y="4200524"/>
            <a:ext cx="606667" cy="1538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00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r>
              <a:rPr lang="ko-KR" altLang="en-US" dirty="0" smtClean="0"/>
              <a:t>의 화면 설계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66092" y="2057400"/>
            <a:ext cx="9889588" cy="4167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67154" y="1737360"/>
            <a:ext cx="1257300" cy="41675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container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80624" y="2474155"/>
            <a:ext cx="9460523" cy="175846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45219" y="2289517"/>
            <a:ext cx="808892" cy="36927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row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08391" y="2838182"/>
            <a:ext cx="4018089" cy="116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/views/notice/list.jsp </a:t>
            </a:r>
            <a:r>
              <a:rPr lang="ko-KR" altLang="en-US" dirty="0" smtClean="0"/>
              <a:t>복사 수정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754247" y="2838182"/>
            <a:ext cx="4018089" cy="116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</a:t>
            </a:r>
            <a:r>
              <a:rPr lang="en-US" altLang="ko-KR" dirty="0" smtClean="0"/>
              <a:t>views/board/list.jsp </a:t>
            </a:r>
            <a:r>
              <a:rPr lang="ko-KR" altLang="en-US" dirty="0"/>
              <a:t>복사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444262" y="2570870"/>
            <a:ext cx="1673173" cy="4519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Notice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090118" y="2570870"/>
            <a:ext cx="1673173" cy="4519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en-US" altLang="ko-KR" dirty="0" smtClean="0"/>
              <a:t>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480624" y="4297667"/>
            <a:ext cx="9460523" cy="175846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08391" y="4661694"/>
            <a:ext cx="8600640" cy="116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</a:t>
            </a:r>
            <a:r>
              <a:rPr lang="en-US" altLang="ko-KR" dirty="0" smtClean="0"/>
              <a:t>views/image/list.jsp </a:t>
            </a:r>
            <a:r>
              <a:rPr lang="ko-KR" altLang="en-US" dirty="0"/>
              <a:t>복사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444262" y="4394382"/>
            <a:ext cx="1673173" cy="4519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345219" y="4227367"/>
            <a:ext cx="808892" cy="36927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41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표시 소스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tr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class=</a:t>
            </a:r>
            <a:r>
              <a:rPr lang="en-US" altLang="ko-KR" i="1" dirty="0">
                <a:solidFill>
                  <a:srgbClr val="FF0000"/>
                </a:solidFill>
              </a:rPr>
              <a:t>"dataRow" data-module="notice"</a:t>
            </a:r>
            <a:r>
              <a:rPr lang="en-US" altLang="ko-KR" i="1" dirty="0"/>
              <a:t>&gt;</a:t>
            </a:r>
          </a:p>
          <a:p>
            <a:r>
              <a:rPr lang="en-US" altLang="ko-KR" dirty="0"/>
              <a:t>&lt;!-- </a:t>
            </a:r>
            <a:r>
              <a:rPr lang="en-US" altLang="ko-KR" u="sng" dirty="0" err="1"/>
              <a:t>vo</a:t>
            </a:r>
            <a:r>
              <a:rPr lang="ko-KR" altLang="en-US" u="sng" dirty="0"/>
              <a:t>의 데이터는 서버 저장 </a:t>
            </a:r>
            <a:r>
              <a:rPr lang="ko-KR" altLang="en-US" u="sng" dirty="0" err="1"/>
              <a:t>객체중</a:t>
            </a:r>
            <a:r>
              <a:rPr lang="ko-KR" altLang="en-US" u="sng" dirty="0"/>
              <a:t> 어디에 있을까요</a:t>
            </a:r>
            <a:r>
              <a:rPr lang="en-US" altLang="ko-KR" u="sng" dirty="0"/>
              <a:t>? </a:t>
            </a:r>
            <a:r>
              <a:rPr lang="en-US" altLang="ko-KR" u="sng" dirty="0" err="1"/>
              <a:t>pageContext</a:t>
            </a:r>
            <a:endParaRPr lang="en-US" altLang="ko-KR" u="sng" dirty="0"/>
          </a:p>
          <a:p>
            <a:r>
              <a:rPr lang="en-US" altLang="ko-KR" dirty="0"/>
              <a:t>EL </a:t>
            </a:r>
            <a:r>
              <a:rPr lang="ko-KR" altLang="en-US" dirty="0"/>
              <a:t>객체는 </a:t>
            </a:r>
            <a:r>
              <a:rPr lang="en-US" altLang="ko-KR" dirty="0" err="1"/>
              <a:t>pageContext</a:t>
            </a:r>
            <a:r>
              <a:rPr lang="en-US" altLang="ko-KR" dirty="0"/>
              <a:t> =&gt; request =&gt; session =&gt; application</a:t>
            </a:r>
            <a:r>
              <a:rPr lang="ko-KR" altLang="en-US" dirty="0"/>
              <a:t>에 </a:t>
            </a:r>
            <a:r>
              <a:rPr lang="en-US" altLang="ko-KR" dirty="0"/>
              <a:t>key</a:t>
            </a:r>
            <a:r>
              <a:rPr lang="ko-KR" altLang="en-US" dirty="0"/>
              <a:t>가지고 있는 데이터 표시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&lt;td </a:t>
            </a:r>
            <a:r>
              <a:rPr lang="en-US" altLang="ko-KR" dirty="0">
                <a:solidFill>
                  <a:srgbClr val="FF0000"/>
                </a:solidFill>
              </a:rPr>
              <a:t>class=</a:t>
            </a:r>
            <a:r>
              <a:rPr lang="en-US" altLang="ko-KR" i="1" dirty="0">
                <a:solidFill>
                  <a:srgbClr val="FF0000"/>
                </a:solidFill>
              </a:rPr>
              <a:t>"no" </a:t>
            </a:r>
            <a:r>
              <a:rPr lang="en-US" altLang="ko-KR" i="1" dirty="0"/>
              <a:t>&gt;${vo.no }&lt;/td&gt;</a:t>
            </a:r>
          </a:p>
          <a:p>
            <a:r>
              <a:rPr lang="en-US" altLang="ko-KR" dirty="0"/>
              <a:t>&lt;td &gt;${</a:t>
            </a:r>
            <a:r>
              <a:rPr lang="en-US" altLang="ko-KR" dirty="0" err="1"/>
              <a:t>vo.title</a:t>
            </a:r>
            <a:r>
              <a:rPr lang="en-US" altLang="ko-KR" dirty="0"/>
              <a:t> }&lt;/td&gt;</a:t>
            </a:r>
          </a:p>
          <a:p>
            <a:r>
              <a:rPr lang="en-US" altLang="ko-KR" dirty="0"/>
              <a:t>&lt;td &gt;${</a:t>
            </a:r>
            <a:r>
              <a:rPr lang="en-US" altLang="ko-KR" dirty="0" err="1"/>
              <a:t>vo.startDate</a:t>
            </a:r>
            <a:r>
              <a:rPr lang="en-US" altLang="ko-KR" dirty="0"/>
              <a:t> }&lt;/td&gt;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473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&lt;style type=</a:t>
            </a:r>
            <a:r>
              <a:rPr lang="en-US" altLang="ko-KR" i="1" dirty="0"/>
              <a:t>"text/</a:t>
            </a:r>
            <a:r>
              <a:rPr lang="en-US" altLang="ko-KR" i="1" dirty="0" err="1"/>
              <a:t>css</a:t>
            </a:r>
            <a:r>
              <a:rPr lang="en-US" altLang="ko-KR" i="1" dirty="0"/>
              <a:t>"&gt;</a:t>
            </a:r>
          </a:p>
          <a:p>
            <a:r>
              <a:rPr lang="en-US" altLang="ko-KR" i="1" dirty="0">
                <a:solidFill>
                  <a:srgbClr val="FF0000"/>
                </a:solidFill>
              </a:rPr>
              <a:t>.</a:t>
            </a:r>
            <a:r>
              <a:rPr lang="en-US" altLang="ko-KR" i="1" dirty="0" err="1">
                <a:solidFill>
                  <a:srgbClr val="FF0000"/>
                </a:solidFill>
              </a:rPr>
              <a:t>dataRow</a:t>
            </a:r>
            <a:r>
              <a:rPr lang="en-US" altLang="ko-KR" i="1" dirty="0" err="1"/>
              <a:t>:hover</a:t>
            </a:r>
            <a:r>
              <a:rPr lang="en-US" altLang="ko-KR" i="1" dirty="0"/>
              <a:t> {</a:t>
            </a:r>
          </a:p>
          <a:p>
            <a:r>
              <a:rPr lang="en-US" altLang="ko-KR" dirty="0" smtClean="0"/>
              <a:t>         background</a:t>
            </a:r>
            <a:r>
              <a:rPr lang="en-US" altLang="ko-KR" dirty="0"/>
              <a:t>: </a:t>
            </a:r>
            <a:r>
              <a:rPr lang="en-US" altLang="ko-KR" i="1" dirty="0"/>
              <a:t>#</a:t>
            </a:r>
            <a:r>
              <a:rPr lang="en-US" altLang="ko-KR" i="1" dirty="0" err="1"/>
              <a:t>eee</a:t>
            </a:r>
            <a:r>
              <a:rPr lang="en-US" altLang="ko-KR" i="1" dirty="0"/>
              <a:t>;</a:t>
            </a:r>
          </a:p>
          <a:p>
            <a:r>
              <a:rPr lang="en-US" altLang="ko-KR" dirty="0" smtClean="0"/>
              <a:t>         cursor</a:t>
            </a:r>
            <a:r>
              <a:rPr lang="en-US" altLang="ko-KR" dirty="0"/>
              <a:t>: </a:t>
            </a:r>
            <a:r>
              <a:rPr lang="en-US" altLang="ko-KR" i="1" dirty="0"/>
              <a:t>pointer;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&lt;/style&gt;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1050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2807</TotalTime>
  <Words>470</Words>
  <Application>Microsoft Office PowerPoint</Application>
  <PresentationFormat>와이드스크린</PresentationFormat>
  <Paragraphs>90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Calibri</vt:lpstr>
      <vt:lpstr>Calibri Light</vt:lpstr>
      <vt:lpstr>추억</vt:lpstr>
      <vt:lpstr>서버프로그래밍</vt:lpstr>
      <vt:lpstr>Main 꾸미기 개요</vt:lpstr>
      <vt:lpstr>Main 꾸미기 처리 내용</vt:lpstr>
      <vt:lpstr>Main을 위한 설정 – web.xml</vt:lpstr>
      <vt:lpstr>DispacherServlet의 redirect</vt:lpstr>
      <vt:lpstr>작성해야 할 소스</vt:lpstr>
      <vt:lpstr>Main의 화면 설계</vt:lpstr>
      <vt:lpstr>데이터 표시 소스</vt:lpstr>
      <vt:lpstr>CSS </vt:lpstr>
      <vt:lpstr>JS – URL 이동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서버프로그래밍</dc:title>
  <dc:creator>EZEN</dc:creator>
  <cp:lastModifiedBy>EZEN</cp:lastModifiedBy>
  <cp:revision>183</cp:revision>
  <dcterms:created xsi:type="dcterms:W3CDTF">2021-07-27T05:09:08Z</dcterms:created>
  <dcterms:modified xsi:type="dcterms:W3CDTF">2021-08-27T05:15:36Z</dcterms:modified>
</cp:coreProperties>
</file>