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3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0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5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5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3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29E13A-F711-426B-94B7-821B4D80D73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4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7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29E13A-F711-426B-94B7-821B4D80D73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서버프로그래밍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172" y="4392507"/>
            <a:ext cx="6400800" cy="1947333"/>
          </a:xfrm>
        </p:spPr>
        <p:txBody>
          <a:bodyPr/>
          <a:lstStyle/>
          <a:p>
            <a:r>
              <a:rPr lang="en-US" altLang="ko-KR" dirty="0" smtClean="0"/>
              <a:t>JSP &amp; Servlet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0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좋아요 구현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좋아요 기능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이미지 게시판 한 개의 글에 대해서 회원이 </a:t>
            </a:r>
            <a:r>
              <a:rPr lang="ko-KR" altLang="en-US" dirty="0" smtClean="0">
                <a:solidFill>
                  <a:srgbClr val="FF0000"/>
                </a:solidFill>
              </a:rPr>
              <a:t>딱 한번만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좋아요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선택한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스키마 </a:t>
            </a:r>
            <a:r>
              <a:rPr lang="en-US" altLang="ko-KR" dirty="0" smtClean="0"/>
              <a:t>– no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복합 키에 해당되는 </a:t>
            </a:r>
            <a:r>
              <a:rPr lang="en-US" altLang="ko-KR" dirty="0" smtClean="0"/>
              <a:t>primary key</a:t>
            </a:r>
            <a:r>
              <a:rPr lang="ko-KR" altLang="en-US" dirty="0" smtClean="0"/>
              <a:t>로 지정한다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CREATE TABLE image_like(</a:t>
            </a:r>
          </a:p>
          <a:p>
            <a:r>
              <a:rPr lang="en-US" altLang="ko-KR" dirty="0"/>
              <a:t>    id VARCHAR2(20) CONSTRAINT </a:t>
            </a:r>
            <a:r>
              <a:rPr lang="en-US" altLang="ko-KR" dirty="0" err="1"/>
              <a:t>image_like_id_fk</a:t>
            </a:r>
            <a:r>
              <a:rPr lang="en-US" altLang="ko-KR" dirty="0"/>
              <a:t> REFERENCES member(id) ON DELETE CASCADE,</a:t>
            </a:r>
          </a:p>
          <a:p>
            <a:r>
              <a:rPr lang="en-US" altLang="ko-KR" dirty="0"/>
              <a:t>    no NUMBER CONSTRAINT </a:t>
            </a:r>
            <a:r>
              <a:rPr lang="en-US" altLang="ko-KR" dirty="0" err="1"/>
              <a:t>image_like_no_fk</a:t>
            </a:r>
            <a:r>
              <a:rPr lang="en-US" altLang="ko-KR" dirty="0"/>
              <a:t> REFERENCES image(no) ON DELETE CASCADE</a:t>
            </a:r>
          </a:p>
          <a:p>
            <a:r>
              <a:rPr lang="en-US" altLang="ko-KR" dirty="0" smtClean="0"/>
              <a:t>);</a:t>
            </a:r>
          </a:p>
          <a:p>
            <a:r>
              <a:rPr lang="en-US" altLang="ko-KR" dirty="0"/>
              <a:t>ALTER TABLE image_like</a:t>
            </a:r>
          </a:p>
          <a:p>
            <a:r>
              <a:rPr lang="en-US" altLang="ko-KR" dirty="0"/>
              <a:t>ADD CONSTRAINT </a:t>
            </a:r>
            <a:r>
              <a:rPr lang="en-US" altLang="ko-KR" dirty="0" err="1"/>
              <a:t>image_like_id_no_pk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PRIMARY KEY(id, no)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31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좋아요 구분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-- </a:t>
            </a:r>
            <a:r>
              <a:rPr lang="ko-KR" altLang="en-US" dirty="0" smtClean="0"/>
              <a:t>좋아요 함 </a:t>
            </a:r>
            <a:r>
              <a:rPr lang="en-US" altLang="ko-KR" dirty="0"/>
              <a:t>: </a:t>
            </a:r>
            <a:r>
              <a:rPr lang="ko-KR" altLang="en-US" dirty="0"/>
              <a:t>아이디와 이미지 번호 데이터가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 </a:t>
            </a:r>
            <a:r>
              <a:rPr lang="ko-KR" altLang="en-US" dirty="0" smtClean="0"/>
              <a:t>좋아요 안 함 </a:t>
            </a:r>
            <a:r>
              <a:rPr lang="en-US" altLang="ko-KR" dirty="0"/>
              <a:t>: </a:t>
            </a:r>
            <a:r>
              <a:rPr lang="ko-KR" altLang="en-US" dirty="0"/>
              <a:t>아이디와 이미지 번호 데이터가 없다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 test </a:t>
            </a:r>
            <a:r>
              <a:rPr lang="ko-KR" altLang="en-US" dirty="0" smtClean="0"/>
              <a:t>회원이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이미지에 좋아요 를 누름 확인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select no, 'LIKED' </a:t>
            </a:r>
          </a:p>
          <a:p>
            <a:r>
              <a:rPr lang="en-US" altLang="ko-KR" dirty="0"/>
              <a:t>from image_like</a:t>
            </a:r>
          </a:p>
          <a:p>
            <a:r>
              <a:rPr lang="en-US" altLang="ko-KR" dirty="0"/>
              <a:t>where no = 2 and id = 'test';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19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좋아요 처리와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--- test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번 이미지 글에 좋아요 </a:t>
            </a:r>
            <a:r>
              <a:rPr lang="ko-KR" altLang="en-US" dirty="0" smtClean="0"/>
              <a:t>눌려서 좋아요 </a:t>
            </a:r>
            <a:r>
              <a:rPr lang="ko-KR" altLang="en-US" dirty="0"/>
              <a:t>처리</a:t>
            </a:r>
          </a:p>
          <a:p>
            <a:r>
              <a:rPr lang="en-US" altLang="ko-KR" dirty="0"/>
              <a:t>INSERT INTO image_like</a:t>
            </a:r>
          </a:p>
          <a:p>
            <a:r>
              <a:rPr lang="en-US" altLang="ko-KR" dirty="0"/>
              <a:t>VALUES('test', 2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--- test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번 이미지 글에 좋아요 취소 처리</a:t>
            </a:r>
          </a:p>
          <a:p>
            <a:r>
              <a:rPr lang="en-US" altLang="ko-KR" dirty="0"/>
              <a:t>delete from image_like</a:t>
            </a:r>
          </a:p>
          <a:p>
            <a:r>
              <a:rPr lang="en-US" altLang="ko-KR" dirty="0"/>
              <a:t>where no = 2 and id = 'test';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98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보기에 좋아요 데이터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--- </a:t>
            </a:r>
            <a:r>
              <a:rPr lang="ko-KR" altLang="en-US" dirty="0"/>
              <a:t>위에 이미지 보기 </a:t>
            </a:r>
            <a:r>
              <a:rPr lang="en-US" altLang="ko-KR" dirty="0" err="1"/>
              <a:t>sql</a:t>
            </a:r>
            <a:r>
              <a:rPr lang="ko-KR" altLang="en-US" dirty="0"/>
              <a:t>에 좋아요 정보</a:t>
            </a:r>
            <a:r>
              <a:rPr lang="en-US" altLang="ko-KR" dirty="0"/>
              <a:t>(</a:t>
            </a:r>
            <a:r>
              <a:rPr lang="ko-KR" altLang="en-US" dirty="0"/>
              <a:t>보는 사람이 </a:t>
            </a:r>
            <a:r>
              <a:rPr lang="ko-KR" altLang="en-US" dirty="0" err="1"/>
              <a:t>좋아요를</a:t>
            </a:r>
            <a:r>
              <a:rPr lang="ko-KR" altLang="en-US" dirty="0"/>
              <a:t> 누른 정보</a:t>
            </a:r>
            <a:r>
              <a:rPr lang="en-US" altLang="ko-KR" dirty="0"/>
              <a:t>, </a:t>
            </a:r>
            <a:r>
              <a:rPr lang="ko-KR" altLang="en-US" dirty="0"/>
              <a:t>좋아요 전체 </a:t>
            </a:r>
            <a:r>
              <a:rPr lang="ko-KR" altLang="en-US" dirty="0" err="1"/>
              <a:t>갯수</a:t>
            </a:r>
            <a:r>
              <a:rPr lang="en-US" altLang="ko-KR" dirty="0"/>
              <a:t>)</a:t>
            </a:r>
            <a:r>
              <a:rPr lang="ko-KR" altLang="en-US" dirty="0"/>
              <a:t>를 포함시킨다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select i.no, </a:t>
            </a:r>
            <a:r>
              <a:rPr lang="en-US" altLang="ko-KR" dirty="0" err="1"/>
              <a:t>i.title</a:t>
            </a:r>
            <a:r>
              <a:rPr lang="en-US" altLang="ko-KR" dirty="0"/>
              <a:t>, </a:t>
            </a:r>
            <a:r>
              <a:rPr lang="en-US" altLang="ko-KR" dirty="0" err="1"/>
              <a:t>i.content</a:t>
            </a:r>
            <a:r>
              <a:rPr lang="en-US" altLang="ko-KR" dirty="0"/>
              <a:t>, i.id, m.name, </a:t>
            </a:r>
            <a:r>
              <a:rPr lang="en-US" altLang="ko-KR" dirty="0" err="1"/>
              <a:t>i.writeDate</a:t>
            </a:r>
            <a:r>
              <a:rPr lang="en-US" altLang="ko-KR" dirty="0"/>
              <a:t>, </a:t>
            </a:r>
            <a:r>
              <a:rPr lang="en-US" altLang="ko-KR" dirty="0" err="1"/>
              <a:t>i.fileName</a:t>
            </a:r>
            <a:r>
              <a:rPr lang="en-US" altLang="ko-KR" dirty="0"/>
              <a:t>,</a:t>
            </a:r>
          </a:p>
          <a:p>
            <a:r>
              <a:rPr lang="en-US" altLang="ko-KR" dirty="0" smtClean="0"/>
              <a:t>  ( select 'LIKED</a:t>
            </a:r>
            <a:r>
              <a:rPr lang="en-US" altLang="ko-KR" dirty="0"/>
              <a:t>' </a:t>
            </a:r>
            <a:r>
              <a:rPr lang="en-US" altLang="ko-KR" dirty="0" smtClean="0"/>
              <a:t>   from image_like where </a:t>
            </a:r>
            <a:r>
              <a:rPr lang="en-US" altLang="ko-KR" dirty="0"/>
              <a:t>no = 2 and id = </a:t>
            </a:r>
            <a:r>
              <a:rPr lang="en-US" altLang="ko-KR" dirty="0" smtClean="0"/>
              <a:t>'test‘ )  </a:t>
            </a:r>
            <a:r>
              <a:rPr lang="en-US" altLang="ko-KR" dirty="0"/>
              <a:t>myLiked,</a:t>
            </a:r>
          </a:p>
          <a:p>
            <a:r>
              <a:rPr lang="en-US" altLang="ko-KR" dirty="0" smtClean="0"/>
              <a:t>  ( select </a:t>
            </a:r>
            <a:r>
              <a:rPr lang="en-US" altLang="ko-KR" dirty="0"/>
              <a:t>count</a:t>
            </a:r>
            <a:r>
              <a:rPr lang="en-US" altLang="ko-KR" dirty="0" smtClean="0"/>
              <a:t>(*) from image_like where </a:t>
            </a:r>
            <a:r>
              <a:rPr lang="en-US" altLang="ko-KR" dirty="0"/>
              <a:t>no = </a:t>
            </a:r>
            <a:r>
              <a:rPr lang="en-US" altLang="ko-KR" dirty="0" smtClean="0"/>
              <a:t>2) </a:t>
            </a:r>
            <a:r>
              <a:rPr lang="en-US" altLang="ko-KR" dirty="0"/>
              <a:t>likeCnt</a:t>
            </a:r>
          </a:p>
          <a:p>
            <a:r>
              <a:rPr lang="en-US" altLang="ko-KR" dirty="0"/>
              <a:t>from image </a:t>
            </a:r>
            <a:r>
              <a:rPr lang="en-US" altLang="ko-KR" dirty="0" err="1"/>
              <a:t>i</a:t>
            </a:r>
            <a:r>
              <a:rPr lang="en-US" altLang="ko-KR" dirty="0"/>
              <a:t>, member m</a:t>
            </a:r>
          </a:p>
          <a:p>
            <a:r>
              <a:rPr lang="en-US" altLang="ko-KR" dirty="0"/>
              <a:t>where (i.no = 2) and (i.id = m.id) 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41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좋아요 표시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35405" y="2879402"/>
            <a:ext cx="2159541" cy="54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myLiked = null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845002"/>
            <a:ext cx="165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/image/view.do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35405" y="4669291"/>
            <a:ext cx="2159541" cy="54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myLiked = LIKED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6766" y="3589520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좋아요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하지 않은 경우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6766" y="5330771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좋아요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한 경우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581719" y="3323621"/>
            <a:ext cx="2188724" cy="62614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581720" y="2613182"/>
            <a:ext cx="2188724" cy="62614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안함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06629" y="2752943"/>
            <a:ext cx="425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좋아요 전체 개수 표시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좋아요 클릭 불가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06629" y="3424151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좋아요 전체 개수 표시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좋아요 클릭 가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581719" y="4626809"/>
            <a:ext cx="2188724" cy="62614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6629" y="4727339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좋아요 전체 개수 표시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좋아요 취소 클릭 가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75689" y="1868191"/>
            <a:ext cx="506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ImageVO – myLiked, likeCnt – </a:t>
            </a:r>
            <a:r>
              <a:rPr lang="ko-KR" altLang="en-US" dirty="0" smtClean="0"/>
              <a:t>항목 추가 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4" idx="3"/>
            <a:endCxn id="10" idx="2"/>
          </p:cNvCxnSpPr>
          <p:nvPr/>
        </p:nvCxnSpPr>
        <p:spPr>
          <a:xfrm flipV="1">
            <a:off x="3394946" y="2926254"/>
            <a:ext cx="1186774" cy="2255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4" idx="3"/>
            <a:endCxn id="9" idx="2"/>
          </p:cNvCxnSpPr>
          <p:nvPr/>
        </p:nvCxnSpPr>
        <p:spPr>
          <a:xfrm>
            <a:off x="3394946" y="3151777"/>
            <a:ext cx="1186773" cy="48491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" idx="3"/>
            <a:endCxn id="13" idx="2"/>
          </p:cNvCxnSpPr>
          <p:nvPr/>
        </p:nvCxnSpPr>
        <p:spPr>
          <a:xfrm flipV="1">
            <a:off x="3394946" y="4939881"/>
            <a:ext cx="1186773" cy="17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4" y="3684856"/>
            <a:ext cx="576066" cy="57606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16" y="2306961"/>
            <a:ext cx="580712" cy="58071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4" y="5011879"/>
            <a:ext cx="561115" cy="56111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30560" y="4076256"/>
            <a:ext cx="155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/image/like.do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30560" y="5330771"/>
            <a:ext cx="217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/image/likeCancel.do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22489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2865</TotalTime>
  <Words>339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Calibri</vt:lpstr>
      <vt:lpstr>Calibri Light</vt:lpstr>
      <vt:lpstr>추억</vt:lpstr>
      <vt:lpstr>서버프로그래밍</vt:lpstr>
      <vt:lpstr>좋아요 구현</vt:lpstr>
      <vt:lpstr>좋아요 구분</vt:lpstr>
      <vt:lpstr>좋아요 처리와 취소</vt:lpstr>
      <vt:lpstr>이미지 보기에 좋아요 데이터 추가</vt:lpstr>
      <vt:lpstr>좋아요 표시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서버프로그래밍</dc:title>
  <dc:creator>EZEN</dc:creator>
  <cp:lastModifiedBy>EZEN</cp:lastModifiedBy>
  <cp:revision>193</cp:revision>
  <dcterms:created xsi:type="dcterms:W3CDTF">2021-07-27T05:09:08Z</dcterms:created>
  <dcterms:modified xsi:type="dcterms:W3CDTF">2021-08-30T02:28:34Z</dcterms:modified>
</cp:coreProperties>
</file>