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85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2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25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59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customer who spent the most according to invoices was </a:t>
            </a:r>
            <a:r>
              <a:rPr lang="en-US" b="1" dirty="0" smtClean="0"/>
              <a:t>”Helena”</a:t>
            </a:r>
            <a:r>
              <a:rPr lang="en-US" dirty="0" smtClean="0"/>
              <a:t>, </a:t>
            </a:r>
            <a:r>
              <a:rPr lang="en-US" dirty="0"/>
              <a:t>with 49.62 in purchases</a:t>
            </a:r>
            <a:r>
              <a:rPr lang="en-US" dirty="0" smtClean="0"/>
              <a:t>. Then “</a:t>
            </a:r>
            <a:r>
              <a:rPr lang="en-US" b="1" dirty="0" smtClean="0"/>
              <a:t>Richard</a:t>
            </a:r>
            <a:r>
              <a:rPr lang="en-US" dirty="0" smtClean="0"/>
              <a:t>” with 47.62. The 10</a:t>
            </a:r>
            <a:r>
              <a:rPr lang="en-US" baseline="30000" dirty="0" smtClean="0"/>
              <a:t>th</a:t>
            </a:r>
            <a:r>
              <a:rPr lang="en-US" dirty="0" smtClean="0"/>
              <a:t> customer was “</a:t>
            </a:r>
            <a:r>
              <a:rPr lang="en-US" b="1" dirty="0" smtClean="0"/>
              <a:t>Victor</a:t>
            </a:r>
            <a:r>
              <a:rPr lang="en-US" dirty="0" smtClean="0"/>
              <a:t>” with 42.62 in purchases.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The top 10 customers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605627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top 10 bands are shown </a:t>
            </a:r>
            <a:r>
              <a:rPr lang="en-US" dirty="0" smtClean="0"/>
              <a:t>along </a:t>
            </a:r>
            <a:r>
              <a:rPr lang="en-US" dirty="0"/>
              <a:t>with the number of songs each band has on record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top musician was “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Led Zeppelin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” , with 114 songs.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Rock Musicians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09882"/>
            <a:ext cx="4583266" cy="3081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top 10 </a:t>
            </a:r>
            <a:r>
              <a:rPr lang="en-US" dirty="0"/>
              <a:t>artists according to invoice amounts are </a:t>
            </a:r>
            <a:r>
              <a:rPr lang="en-US" dirty="0" smtClean="0"/>
              <a:t>shown in the graph.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very top being </a:t>
            </a:r>
            <a:r>
              <a:rPr lang="en-US" b="1" dirty="0"/>
              <a:t>Iron </a:t>
            </a:r>
            <a:r>
              <a:rPr lang="en-US" b="1" dirty="0" smtClean="0"/>
              <a:t>Maiden </a:t>
            </a:r>
            <a:r>
              <a:rPr lang="en-US" dirty="0" smtClean="0"/>
              <a:t>with amount 138.6.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Most Earned Artist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83266" cy="31471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top purchasers are shown in the </a:t>
            </a:r>
            <a:r>
              <a:rPr lang="en-US" dirty="0" smtClean="0"/>
              <a:t>graph.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customer with the highest total invoice amount is </a:t>
            </a:r>
            <a:r>
              <a:rPr lang="en-US" dirty="0" smtClean="0"/>
              <a:t>“</a:t>
            </a:r>
            <a:r>
              <a:rPr lang="en-US" b="1" dirty="0" smtClean="0"/>
              <a:t>Mark Taylor” </a:t>
            </a:r>
            <a:r>
              <a:rPr lang="en-US" smtClean="0"/>
              <a:t>with amount 17.82.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Purchasers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583266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The top 10 customers</vt:lpstr>
      <vt:lpstr>  Top 10 Rock Musicians</vt:lpstr>
      <vt:lpstr>  The Most Earned Artist</vt:lpstr>
      <vt:lpstr> Top 10 Purchasers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Microsoft account</cp:lastModifiedBy>
  <cp:revision>9</cp:revision>
  <cp:lastPrinted>2022-02-03T20:45:57Z</cp:lastPrinted>
  <dcterms:modified xsi:type="dcterms:W3CDTF">2022-02-03T20:47:50Z</dcterms:modified>
</cp:coreProperties>
</file>