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23A3-3881-45D7-A340-9D600F1F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BA55C2-0044-4CAD-A582-61DA2A4EC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13E35-6356-466E-8F0B-9A0592C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D55EA-BE30-4FFA-8643-E2FE58D3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D4D78-463D-47EE-B9D6-1E2B6426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4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3052E-1FCD-4A81-A9DE-84516374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50DE7-D5DE-4DD1-8207-3F3AB2FFF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8A1E5-3BF8-4D38-8B81-AF33A6A4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903A3-35D8-4813-8B62-6BC30413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86C3F-FB35-4E06-B100-C5FCCCF6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35143A-F4E4-47D8-820A-6BC56E77C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4ADF7-815F-4E0F-9015-FF5735AE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0C6BF-2D1C-413E-9DD4-C210DCA3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48753-446C-4175-916E-62A29F6A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6DCC7-C7E4-4EEB-87A6-6ED5F3D5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1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88A2-2127-468A-950C-19B88A12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80D8F-7471-4969-80F4-B64EE443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40450-1FCA-4E62-8893-3398EB36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F2CF5-8F93-4426-ACE4-89C43F2C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D4A3-1AA3-4D99-9D3A-F7825F73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CC11B-E512-488B-A7DA-D864ED11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2C0FF-9000-4E4A-B5EA-5CA4D013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2E93F-EC38-4F0C-9E14-B1B1D95F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93999-038A-449B-B70D-02BA049D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E1D9B-FDE7-4E98-A6E1-57773518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91413-9FEE-420D-A3F4-76D87F24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0F80D-0397-437D-8481-81C44D01C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3AD5C-558C-4499-875B-F7EA5395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12310-A1C3-43B2-95E1-E36F884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39938-7C34-4CE0-812E-8CF41CB4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A79CC-1454-48E8-AFAE-5744397F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2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D5BA2-EECA-45BB-8CA1-DCBA63C9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52D41-67AD-40A8-B870-B74D68A9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D8A31-8345-4CE5-8360-0A78DD21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FBC67-D584-4018-BA59-E3E44F19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B8A55-E31C-4B3B-AAEA-AD63AE4C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BAFF5A-472F-411A-8A0B-9360763C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B183BD-C98B-447E-9AEB-CF6DFAE7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D036A-5CF1-4CA7-98C3-8A4D3EA0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CE49-60E0-4FCF-8AE5-65C44033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B32D2-FECC-4D12-8ED6-CCE43DD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FB60BA-9676-4004-93C9-DA4E2926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050A6-E18F-433F-ACC8-0CAAE39C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048084-B594-46D5-AD5A-6C8E9272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751EDB-0AFD-4D48-BE77-84F465FF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6C377-4571-46E8-BED4-1D6ED210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A610-1C70-48E8-8C29-9ED9C3C5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B07FF-17E6-4E23-B8DE-89D94947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0A0C8-03DB-420C-88CB-F17E57DA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6B9AE-89B8-41F4-AD0E-872E26AC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F5F20-ABA2-4E6C-9866-33DC903B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D8AF0-5A82-419B-A512-0A6BE895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249CD-7CC2-4859-A4BB-9523BBD2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B85561-B9CA-44CD-9C20-51300DE3F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9358E-D677-4B4E-892E-E54F8FA7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68975-05DB-411C-9BB0-EED5E71C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31F99-D2E1-4D87-8F17-19BEB7AE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B852B-978B-426D-A6EE-5010131B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58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81A31-781E-47AF-97B1-69C34A72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1519E-317C-4DED-8826-20FAEC54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4D0F6-E113-40D6-9076-242566AC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9A2F-8D1F-46DC-9A93-68370D5A7CF6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4CE82-4B48-4941-94F2-BA2F9E65E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A10F8-A474-4C46-B5A9-C91385EE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71FA-3C3D-452B-898F-30FB8F932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3BEE-07E8-4E9D-8286-45014E47E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FFD60-35FF-4BBB-BE21-0D4837B3D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6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Lee Arthur</dc:creator>
  <cp:lastModifiedBy>Lee Arthur</cp:lastModifiedBy>
  <cp:revision>1</cp:revision>
  <dcterms:created xsi:type="dcterms:W3CDTF">2018-07-28T02:33:49Z</dcterms:created>
  <dcterms:modified xsi:type="dcterms:W3CDTF">2018-07-28T02:33:53Z</dcterms:modified>
</cp:coreProperties>
</file>