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229629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574916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729734175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720741870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73934207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043013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409927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85436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819723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6715955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16867742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79088319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4740514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9252172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6675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59396141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6382055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793399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281124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291458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23360041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3588224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2703545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474353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095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0445053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1758917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8510548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9854567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1776103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471123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7202269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3786812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181567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04739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0699502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3241622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6903034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5626227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2917862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253521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449987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2826836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6808757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12734525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7781722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6503157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8720533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34015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65401556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76632568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0694866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4825997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68887469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37216292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977636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97841602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4267478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8877250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3341287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2335571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786345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43002078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04014084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8242385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8346936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127994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106919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382585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5104548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5531708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51469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6075927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19861" y="2539066"/>
            <a:ext cx="1848259" cy="6727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spcBef>
                <a:spcPts val="1511"/>
              </a:spcBef>
              <a:defRPr/>
            </a:pPr>
            <a:r>
              <a:rPr lang="en-IN"/>
              <a:t>START</a:t>
            </a:r>
            <a:endParaRPr lang="en-US"/>
          </a:p>
        </p:txBody>
      </p:sp>
      <p:sp>
        <p:nvSpPr>
          <p:cNvPr id="966436010" name="Subtitle 2"/>
          <p:cNvSpPr>
            <a:spLocks noGrp="1"/>
          </p:cNvSpPr>
          <p:nvPr/>
        </p:nvSpPr>
        <p:spPr bwMode="auto">
          <a:xfrm flipH="0" flipV="0">
            <a:off x="2738437" y="2381249"/>
            <a:ext cx="1848258" cy="9971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marL="0" indent="0" algn="ctr" defTabSz="914400" rtl="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510"/>
              </a:spcBef>
              <a:defRPr/>
            </a:pPr>
            <a:r>
              <a:rPr lang="en-IN"/>
              <a:t>Planner Agent</a:t>
            </a:r>
            <a:endParaRPr lang="en-US"/>
          </a:p>
        </p:txBody>
      </p:sp>
      <p:sp>
        <p:nvSpPr>
          <p:cNvPr id="1674031788" name="Subtitle 2"/>
          <p:cNvSpPr>
            <a:spLocks noGrp="1"/>
          </p:cNvSpPr>
          <p:nvPr/>
        </p:nvSpPr>
        <p:spPr bwMode="auto">
          <a:xfrm flipH="0" flipV="0">
            <a:off x="5253206" y="2381249"/>
            <a:ext cx="1848258" cy="9971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marL="0" indent="0" algn="ctr" defTabSz="914400" rtl="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510"/>
              </a:spcBef>
              <a:defRPr/>
            </a:pPr>
            <a:r>
              <a:rPr lang="en-IN"/>
              <a:t>Architect Agent</a:t>
            </a:r>
            <a:endParaRPr lang="en-US"/>
          </a:p>
        </p:txBody>
      </p:sp>
      <p:sp>
        <p:nvSpPr>
          <p:cNvPr id="1961775837" name="Subtitle 2"/>
          <p:cNvSpPr>
            <a:spLocks noGrp="1"/>
          </p:cNvSpPr>
          <p:nvPr/>
        </p:nvSpPr>
        <p:spPr bwMode="auto">
          <a:xfrm flipH="0" flipV="0">
            <a:off x="7753944" y="2381249"/>
            <a:ext cx="1848258" cy="9971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marL="0" indent="0" algn="ctr" defTabSz="914400" rtl="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510"/>
              </a:spcBef>
              <a:defRPr/>
            </a:pPr>
            <a:r>
              <a:rPr lang="en-IN"/>
              <a:t>Coder</a:t>
            </a:r>
            <a:r>
              <a:rPr lang="en-IN"/>
              <a:t> Agent</a:t>
            </a:r>
            <a:endParaRPr lang="en-US"/>
          </a:p>
        </p:txBody>
      </p:sp>
      <p:sp>
        <p:nvSpPr>
          <p:cNvPr id="1865143231" name="Subtitle 2"/>
          <p:cNvSpPr>
            <a:spLocks noGrp="1"/>
          </p:cNvSpPr>
          <p:nvPr/>
        </p:nvSpPr>
        <p:spPr bwMode="auto">
          <a:xfrm flipH="0" flipV="0">
            <a:off x="7753944" y="4399418"/>
            <a:ext cx="1848258" cy="6727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marL="0" indent="0" algn="ctr" defTabSz="914400" rtl="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510"/>
              </a:spcBef>
              <a:defRPr/>
            </a:pPr>
            <a:r>
              <a:rPr lang="en-IN"/>
              <a:t>END</a:t>
            </a:r>
            <a:endParaRPr lang="en-US"/>
          </a:p>
        </p:txBody>
      </p:sp>
      <p:cxnSp>
        <p:nvCxnSpPr>
          <p:cNvPr id="1235124106" name=""/>
          <p:cNvCxnSpPr/>
          <p:nvPr/>
        </p:nvCxnSpPr>
        <p:spPr bwMode="auto">
          <a:xfrm flipH="0" flipV="0">
            <a:off x="2069681" y="2875448"/>
            <a:ext cx="668756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0151623" name=""/>
          <p:cNvCxnSpPr>
            <a:stCxn id="966436010" idx="3"/>
          </p:cNvCxnSpPr>
          <p:nvPr/>
        </p:nvCxnSpPr>
        <p:spPr bwMode="auto">
          <a:xfrm rot="0" flipH="0" flipV="1">
            <a:off x="4586696" y="2876869"/>
            <a:ext cx="666936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121472" name=""/>
          <p:cNvCxnSpPr>
            <a:stCxn id="1674031788" idx="3"/>
          </p:cNvCxnSpPr>
          <p:nvPr/>
        </p:nvCxnSpPr>
        <p:spPr bwMode="auto">
          <a:xfrm rot="0" flipH="0" flipV="0">
            <a:off x="7101465" y="2880590"/>
            <a:ext cx="652479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908741" name=""/>
          <p:cNvCxnSpPr>
            <a:stCxn id="1961775837" idx="2"/>
            <a:endCxn id="1865143231" idx="0"/>
          </p:cNvCxnSpPr>
          <p:nvPr/>
        </p:nvCxnSpPr>
        <p:spPr bwMode="auto">
          <a:xfrm rot="5399978" flipH="0" flipV="0">
            <a:off x="8167564" y="3888908"/>
            <a:ext cx="1021019" cy="0"/>
          </a:xfrm>
          <a:prstGeom prst="line">
            <a:avLst/>
          </a:prstGeom>
          <a:ln w="38099" cap="flat" cmpd="sng" algn="ctr">
            <a:solidFill>
              <a:srgbClr val="000000"/>
            </a:solidFill>
            <a:prstDash val="sysDot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5305883" name=""/>
          <p:cNvCxnSpPr/>
          <p:nvPr/>
        </p:nvCxnSpPr>
        <p:spPr bwMode="auto">
          <a:xfrm rot="5399978" flipH="0" flipV="0">
            <a:off x="8933017" y="2099728"/>
            <a:ext cx="595312" cy="360"/>
          </a:xfrm>
          <a:prstGeom prst="line">
            <a:avLst/>
          </a:prstGeom>
          <a:ln w="38099" cap="flat" cmpd="sng" algn="ctr">
            <a:solidFill>
              <a:srgbClr val="000000"/>
            </a:solidFill>
            <a:prstDash val="sysDot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377528" name=""/>
          <p:cNvCxnSpPr/>
          <p:nvPr/>
        </p:nvCxnSpPr>
        <p:spPr bwMode="auto">
          <a:xfrm flipH="1" flipV="1">
            <a:off x="8397056" y="1772486"/>
            <a:ext cx="833437" cy="0"/>
          </a:xfrm>
          <a:prstGeom prst="line">
            <a:avLst/>
          </a:prstGeom>
          <a:ln w="38099" cap="flat" cmpd="sng" algn="ctr">
            <a:solidFill>
              <a:srgbClr val="0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262162" name=""/>
          <p:cNvCxnSpPr/>
          <p:nvPr/>
        </p:nvCxnSpPr>
        <p:spPr bwMode="auto">
          <a:xfrm flipH="1" flipV="0">
            <a:off x="8397056" y="1772846"/>
            <a:ext cx="0" cy="624718"/>
          </a:xfrm>
          <a:prstGeom prst="line">
            <a:avLst/>
          </a:prstGeom>
          <a:ln w="38099" cap="flat" cmpd="sng" algn="ctr">
            <a:solidFill>
              <a:srgbClr val="0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7016611" name=""/>
          <p:cNvSpPr txBox="1"/>
          <p:nvPr/>
        </p:nvSpPr>
        <p:spPr bwMode="auto">
          <a:xfrm rot="0" flipH="0" flipV="0">
            <a:off x="6827823" y="3782523"/>
            <a:ext cx="1850251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IN" sz="1600"/>
              <a:t>if status==”DONE”</a:t>
            </a:r>
            <a:endParaRPr sz="1600"/>
          </a:p>
        </p:txBody>
      </p:sp>
      <p:sp>
        <p:nvSpPr>
          <p:cNvPr id="1563862411" name=""/>
          <p:cNvSpPr txBox="1"/>
          <p:nvPr/>
        </p:nvSpPr>
        <p:spPr bwMode="auto">
          <a:xfrm rot="0" flipH="0" flipV="0">
            <a:off x="8506145" y="1436846"/>
            <a:ext cx="724708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IN" sz="1600"/>
              <a:t>else</a:t>
            </a:r>
            <a:endParaRPr sz="1600"/>
          </a:p>
        </p:txBody>
      </p:sp>
      <p:sp>
        <p:nvSpPr>
          <p:cNvPr id="464501554" name="Subtitle 2"/>
          <p:cNvSpPr>
            <a:spLocks noGrp="1"/>
          </p:cNvSpPr>
          <p:nvPr/>
        </p:nvSpPr>
        <p:spPr bwMode="auto">
          <a:xfrm flipH="0" flipV="0">
            <a:off x="10388202" y="1856065"/>
            <a:ext cx="1619659" cy="243018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marL="0" indent="0" algn="ctr" defTabSz="914400" rtl="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510"/>
              </a:spcBef>
              <a:defRPr/>
            </a:pPr>
            <a:r>
              <a:rPr lang="en-IN" sz="1600"/>
              <a:t>Read_file</a:t>
            </a:r>
            <a:endParaRPr lang="en-IN" sz="1600"/>
          </a:p>
          <a:p>
            <a:pPr>
              <a:spcBef>
                <a:spcPts val="1510"/>
              </a:spcBef>
              <a:defRPr/>
            </a:pPr>
            <a:r>
              <a:rPr lang="en-IN" sz="1600"/>
              <a:t>Write_file</a:t>
            </a:r>
            <a:endParaRPr lang="en-IN" sz="1600"/>
          </a:p>
          <a:p>
            <a:pPr>
              <a:spcBef>
                <a:spcPts val="1510"/>
              </a:spcBef>
              <a:defRPr/>
            </a:pPr>
            <a:r>
              <a:rPr lang="en-IN" sz="1600"/>
              <a:t>Get_curr_dir</a:t>
            </a:r>
            <a:endParaRPr lang="en-IN" sz="1600"/>
          </a:p>
          <a:p>
            <a:pPr>
              <a:spcBef>
                <a:spcPts val="1510"/>
              </a:spcBef>
              <a:defRPr/>
            </a:pPr>
            <a:r>
              <a:rPr lang="en-IN" sz="1600"/>
              <a:t>List_files</a:t>
            </a:r>
            <a:endParaRPr lang="en-IN" sz="1600"/>
          </a:p>
          <a:p>
            <a:pPr>
              <a:spcBef>
                <a:spcPts val="1510"/>
              </a:spcBef>
              <a:defRPr/>
            </a:pPr>
            <a:r>
              <a:rPr lang="en-IN" sz="1600"/>
              <a:t>Run_cmd</a:t>
            </a:r>
            <a:endParaRPr sz="1600"/>
          </a:p>
        </p:txBody>
      </p:sp>
      <p:sp>
        <p:nvSpPr>
          <p:cNvPr id="103102715" name=""/>
          <p:cNvSpPr txBox="1"/>
          <p:nvPr/>
        </p:nvSpPr>
        <p:spPr bwMode="auto">
          <a:xfrm rot="0" flipH="0" flipV="0">
            <a:off x="10616523" y="1524444"/>
            <a:ext cx="116337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IN" b="1"/>
              <a:t>Tools</a:t>
            </a:r>
            <a:endParaRPr b="1"/>
          </a:p>
        </p:txBody>
      </p:sp>
      <p:sp>
        <p:nvSpPr>
          <p:cNvPr id="2024177610" name=""/>
          <p:cNvSpPr/>
          <p:nvPr/>
        </p:nvSpPr>
        <p:spPr bwMode="auto">
          <a:xfrm rot="0" flipH="0" flipV="0">
            <a:off x="9602204" y="2753319"/>
            <a:ext cx="756232" cy="14882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2025-09-16T20:39:26Z</dcterms:modified>
</cp:coreProperties>
</file>