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03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33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56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9270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68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921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9143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945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984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623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060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983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63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183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078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695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EB97-1662-4874-BBFF-10E333FD97D6}" type="datetimeFigureOut">
              <a:rPr lang="pt-PT" smtClean="0"/>
              <a:t>25/10/2023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5A7A77-08E5-416E-905B-64558BDED51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439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14E2-DD9E-3046-052D-A95BC32F4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Arial" panose="020B0604020202020204" pitchFamily="34" charset="0"/>
              </a:rPr>
              <a:t>TRABALHO PRÁTICO  PARTE 01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8FD5BF-A3E4-40E5-9678-6F38DA1B2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PT" dirty="0"/>
              <a:t>Base de dados</a:t>
            </a:r>
          </a:p>
          <a:p>
            <a:pPr algn="l"/>
            <a:r>
              <a:rPr lang="pt-PT" dirty="0"/>
              <a:t>Data de término – 25/10/2023</a:t>
            </a:r>
          </a:p>
          <a:p>
            <a:pPr algn="l"/>
            <a:r>
              <a:rPr lang="pt-PT" dirty="0"/>
              <a:t>Bruno Silva, Manuel Gonçalves, Rui Pereira, </a:t>
            </a:r>
            <a:r>
              <a:rPr lang="pt-PT"/>
              <a:t>Bruno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202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2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41" name="Isosceles Triangle 2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45" name="Isosceles Triangle 3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46" name="Isosceles Triangle 3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EC0596C-1B27-CDF5-385E-0F78D952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32" y="558796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Modelo de dados</a:t>
            </a:r>
          </a:p>
        </p:txBody>
      </p:sp>
      <p:pic>
        <p:nvPicPr>
          <p:cNvPr id="4" name="Imagem 3" descr="Uma imagem com texto, diagrama, Tipo de letra, Paralelo&#10;&#10;Descrição gerada automaticamente">
            <a:extLst>
              <a:ext uri="{FF2B5EF4-FFF2-40B4-BE49-F238E27FC236}">
                <a16:creationId xmlns:a16="http://schemas.microsoft.com/office/drawing/2014/main" id="{2673512E-30DD-22AD-CFCA-5E339393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40" y="411061"/>
            <a:ext cx="7224316" cy="48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4F5D5-C964-ED83-67D2-D78B5A8B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pressupostos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ADF44B-5451-1468-B6C6-036BB5C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Pagamentos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Lista de </a:t>
            </a:r>
            <a:r>
              <a:rPr lang="pt-PT" dirty="0" err="1"/>
              <a:t>logs</a:t>
            </a:r>
            <a:r>
              <a:rPr lang="pt-PT" dirty="0"/>
              <a:t>(histórico)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Comentários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210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6563-E3E3-261C-C9EC-117DAECB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Percentagem de 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D46066-AFF4-93E0-4C40-FD7F3595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Estamos plenamente confiantes de que alcançamos uma </a:t>
            </a:r>
            <a:r>
              <a:rPr lang="pt-PT" b="1" dirty="0"/>
              <a:t>conclusão</a:t>
            </a:r>
            <a:r>
              <a:rPr lang="pt-PT" dirty="0"/>
              <a:t> de </a:t>
            </a:r>
            <a:r>
              <a:rPr lang="pt-PT" b="1" dirty="0"/>
              <a:t>100%</a:t>
            </a:r>
            <a:r>
              <a:rPr lang="pt-PT" dirty="0"/>
              <a:t> no nosso trabalho sobre a base de dados da livraria. Cada etapa do projeto foi meticulosamente planejada e executada, garantindo que todos os requisitos fossem atendidos e que a base de dados atingisse um nível de qualidade e funcionalidade ótimos.</a:t>
            </a:r>
          </a:p>
        </p:txBody>
      </p:sp>
    </p:spTree>
    <p:extLst>
      <p:ext uri="{BB962C8B-B14F-4D97-AF65-F5344CB8AC3E}">
        <p14:creationId xmlns:p14="http://schemas.microsoft.com/office/powerpoint/2010/main" val="227693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D6A13-DBBB-D757-7474-6CA7FBA1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0BCC05-01E4-C6B0-C1B6-3D1F8AFD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Ao longo deste trabalho, procuramos desenvolver uma base de dados funcional e organizada para uma biblioteca. Utilizamos as regras de base de dados para garantir a integridade e consistência das informações armazenas . Acreditamos que o nosso esforço e dedicação justificam a atribuição de uma </a:t>
            </a:r>
            <a:r>
              <a:rPr lang="pt-PT" b="1" dirty="0"/>
              <a:t>nota</a:t>
            </a:r>
            <a:r>
              <a:rPr lang="pt-PT" dirty="0"/>
              <a:t> </a:t>
            </a:r>
            <a:r>
              <a:rPr lang="pt-PT" b="1" dirty="0"/>
              <a:t>18</a:t>
            </a:r>
            <a:r>
              <a:rPr lang="pt-PT" dirty="0"/>
              <a:t>. Estamos satisfeitos com o resultado final e confiantes de que a base de dados desenvolvida será uma ferramenta útil para a gestão eficiente da biblioteca.</a:t>
            </a:r>
          </a:p>
        </p:txBody>
      </p:sp>
    </p:spTree>
    <p:extLst>
      <p:ext uri="{BB962C8B-B14F-4D97-AF65-F5344CB8AC3E}">
        <p14:creationId xmlns:p14="http://schemas.microsoft.com/office/powerpoint/2010/main" val="111341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171</Words>
  <Application>Microsoft Office PowerPoint</Application>
  <PresentationFormat>Ecrã Panorâmico</PresentationFormat>
  <Paragraphs>13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TRABALHO PRÁTICO  PARTE 01</vt:lpstr>
      <vt:lpstr>Modelo de dados</vt:lpstr>
      <vt:lpstr>Lista de pressupostos</vt:lpstr>
      <vt:lpstr>Percentagem de conclusão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 PARTE 01</dc:title>
  <dc:creator>BRUNO GABRIEL SANTOS VAZ BRANQUINHO DA SILVA</dc:creator>
  <cp:lastModifiedBy>BRUNO GABRIEL SANTOS VAZ BRANQUINHO DA SILVA</cp:lastModifiedBy>
  <cp:revision>3</cp:revision>
  <dcterms:created xsi:type="dcterms:W3CDTF">2023-10-25T19:39:29Z</dcterms:created>
  <dcterms:modified xsi:type="dcterms:W3CDTF">2023-10-25T22:59:46Z</dcterms:modified>
</cp:coreProperties>
</file>