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900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83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02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50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67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1041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2132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2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2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22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31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9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98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595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16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74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2014-0387-47C5-9292-4AE062E5E673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08C73C-B4BA-4D75-9DD8-4F5E0F561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5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B9851-91F0-BC45-538A-3F4B98E7D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Encoding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51A17-B3FF-C6C0-609D-629FFAEB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10775"/>
          </a:xfrm>
        </p:spPr>
        <p:txBody>
          <a:bodyPr>
            <a:normAutofit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Rui Pereira nº42619</a:t>
            </a:r>
          </a:p>
          <a:p>
            <a:r>
              <a:rPr lang="pt-PT" dirty="0"/>
              <a:t>Bruno Silva nº42824</a:t>
            </a:r>
          </a:p>
          <a:p>
            <a:r>
              <a:rPr lang="pt-PT" dirty="0"/>
              <a:t>Manuel </a:t>
            </a:r>
            <a:r>
              <a:rPr lang="pt-PT" dirty="0" err="1"/>
              <a:t>Toronste</a:t>
            </a:r>
            <a:r>
              <a:rPr lang="pt-PT" dirty="0"/>
              <a:t> nº43087</a:t>
            </a:r>
          </a:p>
        </p:txBody>
      </p:sp>
    </p:spTree>
    <p:extLst>
      <p:ext uri="{BB962C8B-B14F-4D97-AF65-F5344CB8AC3E}">
        <p14:creationId xmlns:p14="http://schemas.microsoft.com/office/powerpoint/2010/main" val="95251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44C63-C0BA-1B4D-9193-A45E3C29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BCDB56-0373-5B7C-F654-8B7D2F74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Hoje em dia é necessário comprimir dados porque os serviços necessitam ser rápidos então temos o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 (RLE) é um método simples de compressão de dados que é particularmente eficaz em dados que contêm muitas sequências repetidas. A ideia principal por trás do RLE é reduzir o tamanho dos dados ao substituir sequências de elementos repetidos por um único valor seguido pelo número de repetições.</a:t>
            </a:r>
          </a:p>
        </p:txBody>
      </p:sp>
    </p:spTree>
    <p:extLst>
      <p:ext uri="{BB962C8B-B14F-4D97-AF65-F5344CB8AC3E}">
        <p14:creationId xmlns:p14="http://schemas.microsoft.com/office/powerpoint/2010/main" val="277292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08DEF-3865-6FC8-1C79-4E122308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 a compressão?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D50C59-4F05-A466-D181-0ABB343684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89" y="3124238"/>
            <a:ext cx="4247619" cy="3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D17B6E-CDA2-2915-3A86-A7030236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98" y="3882882"/>
            <a:ext cx="43434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ECC4EF-5AED-E165-4276-88A9230BF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798" y="4579975"/>
            <a:ext cx="2514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5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F3E3E-C55A-559B-7453-5AFB37D7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 a descompressão?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A38C1F-1B5F-7AB9-D392-EEA16F163D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76" y="2643794"/>
            <a:ext cx="3752381" cy="6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E3CF428-2171-3DBA-23D7-278F4D5D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616" y="3518969"/>
            <a:ext cx="2324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4C8D5F5-7F51-C882-3151-1C3C822F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16" y="4232799"/>
            <a:ext cx="62103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92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41A1-23B5-4824-AE4A-9BF2104D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Eficiência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207754-C2F7-EB3F-E8FA-CDD3C3FA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6702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PT" dirty="0"/>
              <a:t>A eficiência depende do número de ocorrências de caracteres e a média do comprimento de repetições de caracteres. </a:t>
            </a:r>
          </a:p>
          <a:p>
            <a:endParaRPr lang="pt-PT" dirty="0"/>
          </a:p>
          <a:p>
            <a:r>
              <a:rPr lang="pt-PT" dirty="0" err="1"/>
              <a:t>Racio</a:t>
            </a:r>
            <a:r>
              <a:rPr lang="pt-PT" dirty="0"/>
              <a:t> de Compressão = </a:t>
            </a:r>
            <a:r>
              <a:rPr lang="pt-PT" u="sng" dirty="0"/>
              <a:t>tamanho de dados não comprimidos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190F57-ECE7-22D9-F9A1-4340C17928FB}"/>
              </a:ext>
            </a:extLst>
          </p:cNvPr>
          <p:cNvSpPr txBox="1"/>
          <p:nvPr/>
        </p:nvSpPr>
        <p:spPr>
          <a:xfrm>
            <a:off x="4943531" y="5468645"/>
            <a:ext cx="45719" cy="64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CA9608-CA00-2860-C70B-3EE036724879}"/>
              </a:ext>
            </a:extLst>
          </p:cNvPr>
          <p:cNvSpPr txBox="1"/>
          <p:nvPr/>
        </p:nvSpPr>
        <p:spPr>
          <a:xfrm>
            <a:off x="3700658" y="3504649"/>
            <a:ext cx="372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tamanho dados comprimidos</a:t>
            </a:r>
          </a:p>
        </p:txBody>
      </p:sp>
    </p:spTree>
    <p:extLst>
      <p:ext uri="{BB962C8B-B14F-4D97-AF65-F5344CB8AC3E}">
        <p14:creationId xmlns:p14="http://schemas.microsoft.com/office/powerpoint/2010/main" val="16249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92A77-F3B9-02C3-A6FF-2CBB274E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B13FAB-C6A2-779A-6497-D085F9C9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Simplicidade: Fácil de implementar e entender.</a:t>
            </a:r>
          </a:p>
          <a:p>
            <a:r>
              <a:rPr lang="pt-PT" dirty="0"/>
              <a:t>Eficiência em Dados Repetitivos: Excelente para compressão de dados que têm muitas repetições, como imagens em preto e branco ou texto com caracteres repetidos.</a:t>
            </a:r>
          </a:p>
        </p:txBody>
      </p:sp>
    </p:spTree>
    <p:extLst>
      <p:ext uri="{BB962C8B-B14F-4D97-AF65-F5344CB8AC3E}">
        <p14:creationId xmlns:p14="http://schemas.microsoft.com/office/powerpoint/2010/main" val="325241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F24DF-A50F-84CD-8408-62E0D6C9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0875CA-2C5A-8319-904E-4739BC1D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Ineficiente para Dados Diversos: Para dados sem muitas repetições, o RLE pode não fornecer compressão significativa e pode até aumentar o tamanho dos dados.</a:t>
            </a:r>
          </a:p>
        </p:txBody>
      </p:sp>
    </p:spTree>
    <p:extLst>
      <p:ext uri="{BB962C8B-B14F-4D97-AF65-F5344CB8AC3E}">
        <p14:creationId xmlns:p14="http://schemas.microsoft.com/office/powerpoint/2010/main" val="145477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EA8E3-6CAF-C868-9F74-E8505F9F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 Comuns: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19AD01-BB0E-BAB0-F736-264AB967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Compressão de imagens bitmap, como ícones e gráficos simples.</a:t>
            </a:r>
          </a:p>
          <a:p>
            <a:r>
              <a:rPr lang="pt-PT" dirty="0"/>
              <a:t>Compactação de ficheiros de texto com muitos caracteres repetitivos.</a:t>
            </a:r>
          </a:p>
          <a:p>
            <a:r>
              <a:rPr lang="pt-PT" dirty="0"/>
              <a:t>Transmissão de dados em meios onde a largura de banda é limitada.</a:t>
            </a:r>
          </a:p>
        </p:txBody>
      </p:sp>
    </p:spTree>
    <p:extLst>
      <p:ext uri="{BB962C8B-B14F-4D97-AF65-F5344CB8AC3E}">
        <p14:creationId xmlns:p14="http://schemas.microsoft.com/office/powerpoint/2010/main" val="181454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E0B0-CEEE-E6B6-A12B-F56381E1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92B064-CDB6-B34A-EB22-7FF18CF3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suma, o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 é um algoritmo de compressão sem perdas que é utilizado quando existem sequências de caracteres repetidos, comprimindo e assim sendo possível usar num serviço para tornar o processo mais rápido que é o objetivo de hoje </a:t>
            </a:r>
            <a:r>
              <a:rPr lang="pt-PT"/>
              <a:t>em dia.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8297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279</Words>
  <Application>Microsoft Office PowerPoint</Application>
  <PresentationFormat>Ecrã Panorâmico</PresentationFormat>
  <Paragraphs>25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Run Length Encoding</vt:lpstr>
      <vt:lpstr>Introdução</vt:lpstr>
      <vt:lpstr>Como funciona a compressão?</vt:lpstr>
      <vt:lpstr>Como funciona a descompressão?</vt:lpstr>
      <vt:lpstr>Eficiência</vt:lpstr>
      <vt:lpstr>Vantagens</vt:lpstr>
      <vt:lpstr>Desvantagens</vt:lpstr>
      <vt:lpstr>Aplicações Comuns: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Length Encoding</dc:title>
  <dc:creator>rui pereira</dc:creator>
  <cp:lastModifiedBy>rui pereira</cp:lastModifiedBy>
  <cp:revision>1</cp:revision>
  <dcterms:created xsi:type="dcterms:W3CDTF">2024-05-20T18:42:32Z</dcterms:created>
  <dcterms:modified xsi:type="dcterms:W3CDTF">2024-05-20T19:45:16Z</dcterms:modified>
</cp:coreProperties>
</file>