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0775"/>
          </a:xfrm>
        </p:spPr>
        <p:txBody>
          <a:bodyPr>
            <a:normAutofit/>
          </a:bodyPr>
          <a:lstStyle/>
          <a:p>
            <a:r>
              <a:rPr lang="pt-PT" dirty="0"/>
              <a:t>Trabalho realizado por:</a:t>
            </a:r>
            <a:endParaRPr lang="pt-PT" dirty="0"/>
          </a:p>
          <a:p>
            <a:r>
              <a:rPr lang="pt-PT" dirty="0"/>
              <a:t>Rui Pereira nº42619</a:t>
            </a:r>
            <a:endParaRPr lang="pt-PT" dirty="0"/>
          </a:p>
          <a:p>
            <a:r>
              <a:rPr lang="pt-PT" dirty="0"/>
              <a:t>Bruno Silva nº42824</a:t>
            </a:r>
            <a:endParaRPr lang="pt-PT" dirty="0"/>
          </a:p>
          <a:p>
            <a:r>
              <a:rPr lang="pt-PT" dirty="0"/>
              <a:t>Manuel </a:t>
            </a:r>
            <a:r>
              <a:rPr lang="pt-PT" dirty="0" err="1"/>
              <a:t>Gonçalves</a:t>
            </a:r>
            <a:r>
              <a:rPr lang="pt-PT" dirty="0"/>
              <a:t> nº43087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Hoje em dia é necessário comprimir dados porque os serviços necessitam ser rápidos então temos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(RLE) é um método simples de compressão de dados que é particularmente eficaz em dados que contêm muitas sequências repetidas. A ideia principal por trás do RLE é reduzir o tamanho dos dados ao substituir sequências de elementos repetidos por um único valor seguido pelo número de repetições.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compressão?</a:t>
            </a:r>
            <a:endParaRPr lang="pt-P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89" y="3124238"/>
            <a:ext cx="4247619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98" y="3882882"/>
            <a:ext cx="43434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98" y="4579975"/>
            <a:ext cx="2514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descompressão?</a:t>
            </a:r>
            <a:endParaRPr lang="pt-P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76" y="2643794"/>
            <a:ext cx="3752381" cy="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16" y="3518969"/>
            <a:ext cx="2324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6" y="4232799"/>
            <a:ext cx="62103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6702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PT" dirty="0"/>
              <a:t>A eficiência depende do número de ocorrências de caracteres e a média do comprimento de repetições de caracteres. 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Racio</a:t>
            </a:r>
            <a:r>
              <a:rPr lang="pt-PT" dirty="0"/>
              <a:t> de Compressão = </a:t>
            </a:r>
            <a:r>
              <a:rPr lang="pt-PT" u="sng" dirty="0"/>
              <a:t>tamanho de dados não comprimidos</a:t>
            </a:r>
            <a:endParaRPr lang="pt-PT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43531" y="5468645"/>
            <a:ext cx="45719" cy="64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00658" y="3504649"/>
            <a:ext cx="372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tamanho dados comprimidos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Simplicidade: Fácil de implementar e entender.</a:t>
            </a:r>
            <a:endParaRPr lang="pt-PT" dirty="0"/>
          </a:p>
          <a:p>
            <a:r>
              <a:rPr lang="pt-PT" dirty="0"/>
              <a:t>Eficiência em Dados Repetitivos: Excelente para compressão de dados que têm muitas repetições, como imagens em preto e branco ou texto com caracteres repetidos.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Ineficiente para Dados Diversos: Para dados sem muitas repetições, o RLE pode não fornecer compressão significativa e pode até aumentar o tamanho dos dados.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Comuns: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Compressão de imagens bitmap, como ícones e gráficos simples.</a:t>
            </a:r>
            <a:endParaRPr lang="pt-PT" dirty="0"/>
          </a:p>
          <a:p>
            <a:r>
              <a:rPr lang="pt-PT" dirty="0"/>
              <a:t>Compactação de ficheiros de texto com muitos caracteres repetitivos.</a:t>
            </a:r>
            <a:endParaRPr lang="pt-PT" dirty="0"/>
          </a:p>
          <a:p>
            <a:r>
              <a:rPr lang="pt-PT" dirty="0"/>
              <a:t>Transmissão de dados em meios onde a largura de banda é limitada.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suma,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é um algoritmo de compressão sem perdas que é utilizado quando existem sequências de caracteres repetidos, comprimindo e assim sendo possível usar num serviço para tornar o processo mais rápido que é o objetivo de hoje </a:t>
            </a:r>
            <a:r>
              <a:rPr lang="pt-PT"/>
              <a:t>em dia.</a:t>
            </a:r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1644</Words>
  <Application>WPS Presentation</Application>
  <PresentationFormat>Ecrã Panorâmico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Faceta</vt:lpstr>
      <vt:lpstr>Run Length Encoding</vt:lpstr>
      <vt:lpstr>Introdução</vt:lpstr>
      <vt:lpstr>Como funciona a compressão?</vt:lpstr>
      <vt:lpstr>Como funciona a descompressão?</vt:lpstr>
      <vt:lpstr>Eficiência</vt:lpstr>
      <vt:lpstr>Vantagens</vt:lpstr>
      <vt:lpstr>Desvantagens</vt:lpstr>
      <vt:lpstr>Aplicações Comuns: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Length Encoding</dc:title>
  <dc:creator>rui pereira</dc:creator>
  <cp:lastModifiedBy>pc</cp:lastModifiedBy>
  <cp:revision>2</cp:revision>
  <dcterms:created xsi:type="dcterms:W3CDTF">2024-05-20T18:42:00Z</dcterms:created>
  <dcterms:modified xsi:type="dcterms:W3CDTF">2024-05-20T20:25:04Z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40C216F39CA64969A1C3413F2841F618_12</vt:lpwstr>
  </property>
  <property fmtid="{D5CDD505-2E9C-101B-9397-08002B2CF9AE}" pid="3" name="KSOProductBuildVer">
    <vt:lpwstr>2070-12.2.0.16909</vt:lpwstr>
  </property>
</Properties>
</file>