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3" r:id="rId4"/>
    <p:sldId id="344" r:id="rId5"/>
    <p:sldId id="345" r:id="rId6"/>
    <p:sldId id="306" r:id="rId7"/>
    <p:sldId id="341" r:id="rId8"/>
    <p:sldId id="347" r:id="rId9"/>
    <p:sldId id="346" r:id="rId10"/>
    <p:sldId id="348" r:id="rId11"/>
    <p:sldId id="281" r:id="rId12"/>
    <p:sldId id="349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5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4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505CC308-1D08-7744-AE83-69381C5077F1}"/>
    <pc:docChg chg="custSel addSld delSld modSld sldOrd">
      <pc:chgData name="Flávio Ceci" userId="88d4feaa40945e23" providerId="LiveId" clId="{505CC308-1D08-7744-AE83-69381C5077F1}" dt="2021-05-05T14:35:19.460" v="225" actId="113"/>
      <pc:docMkLst>
        <pc:docMk/>
      </pc:docMkLst>
      <pc:sldChg chg="modSp mod">
        <pc:chgData name="Flávio Ceci" userId="88d4feaa40945e23" providerId="LiveId" clId="{505CC308-1D08-7744-AE83-69381C5077F1}" dt="2021-05-04T12:01:26.758" v="41" actId="20577"/>
        <pc:sldMkLst>
          <pc:docMk/>
          <pc:sldMk cId="1330216257" sldId="257"/>
        </pc:sldMkLst>
        <pc:spChg chg="mod">
          <ac:chgData name="Flávio Ceci" userId="88d4feaa40945e23" providerId="LiveId" clId="{505CC308-1D08-7744-AE83-69381C5077F1}" dt="2021-05-04T12:01:26.758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505CC308-1D08-7744-AE83-69381C5077F1}" dt="2021-05-05T14:35:19.460" v="225" actId="113"/>
        <pc:sldMkLst>
          <pc:docMk/>
          <pc:sldMk cId="4248227425" sldId="281"/>
        </pc:sldMkLst>
        <pc:spChg chg="mod">
          <ac:chgData name="Flávio Ceci" userId="88d4feaa40945e23" providerId="LiveId" clId="{505CC308-1D08-7744-AE83-69381C5077F1}" dt="2021-05-04T12:03:22.420" v="55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505CC308-1D08-7744-AE83-69381C5077F1}" dt="2021-05-05T14:35:19.460" v="225" actId="113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505CC308-1D08-7744-AE83-69381C5077F1}" dt="2021-05-04T12:27:54.363" v="56" actId="478"/>
          <ac:picMkLst>
            <pc:docMk/>
            <pc:sldMk cId="4248227425" sldId="281"/>
            <ac:picMk id="4" creationId="{0EE61CEA-3906-1D4A-B561-4581E7A2E504}"/>
          </ac:picMkLst>
        </pc:picChg>
        <pc:picChg chg="add mod">
          <ac:chgData name="Flávio Ceci" userId="88d4feaa40945e23" providerId="LiveId" clId="{505CC308-1D08-7744-AE83-69381C5077F1}" dt="2021-05-04T14:14:08.633" v="119" actId="1076"/>
          <ac:picMkLst>
            <pc:docMk/>
            <pc:sldMk cId="4248227425" sldId="281"/>
            <ac:picMk id="5" creationId="{882E88FF-2C9C-C545-87DB-0F1B7F91D0F2}"/>
          </ac:picMkLst>
        </pc:picChg>
        <pc:picChg chg="del">
          <ac:chgData name="Flávio Ceci" userId="88d4feaa40945e23" providerId="LiveId" clId="{505CC308-1D08-7744-AE83-69381C5077F1}" dt="2021-05-04T12:27:55.182" v="57" actId="478"/>
          <ac:picMkLst>
            <pc:docMk/>
            <pc:sldMk cId="4248227425" sldId="281"/>
            <ac:picMk id="6" creationId="{615E640F-765C-C64B-9851-AC3A979D9ED1}"/>
          </ac:picMkLst>
        </pc:picChg>
      </pc:sldChg>
      <pc:sldChg chg="modSp mod ord">
        <pc:chgData name="Flávio Ceci" userId="88d4feaa40945e23" providerId="LiveId" clId="{505CC308-1D08-7744-AE83-69381C5077F1}" dt="2021-05-04T14:24:31.123" v="216" actId="20577"/>
        <pc:sldMkLst>
          <pc:docMk/>
          <pc:sldMk cId="2401325063" sldId="306"/>
        </pc:sldMkLst>
        <pc:spChg chg="mod">
          <ac:chgData name="Flávio Ceci" userId="88d4feaa40945e23" providerId="LiveId" clId="{505CC308-1D08-7744-AE83-69381C5077F1}" dt="2021-05-04T14:24:31.123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121580109" sldId="335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3550970945" sldId="336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2889219669" sldId="337"/>
        </pc:sldMkLst>
      </pc:sldChg>
      <pc:sldChg chg="addSp delSp modSp mod ord">
        <pc:chgData name="Flávio Ceci" userId="88d4feaa40945e23" providerId="LiveId" clId="{505CC308-1D08-7744-AE83-69381C5077F1}" dt="2021-05-04T14:24:14.296" v="201" actId="20578"/>
        <pc:sldMkLst>
          <pc:docMk/>
          <pc:sldMk cId="1738390540" sldId="338"/>
        </pc:sldMkLst>
        <pc:spChg chg="mod">
          <ac:chgData name="Flávio Ceci" userId="88d4feaa40945e23" providerId="LiveId" clId="{505CC308-1D08-7744-AE83-69381C5077F1}" dt="2021-05-04T14:22:37.970" v="191" actId="20577"/>
          <ac:spMkLst>
            <pc:docMk/>
            <pc:sldMk cId="1738390540" sldId="338"/>
            <ac:spMk id="3" creationId="{AA2ED0BE-0793-264A-A8FD-91945BD52BF1}"/>
          </ac:spMkLst>
        </pc:spChg>
        <pc:spChg chg="del">
          <ac:chgData name="Flávio Ceci" userId="88d4feaa40945e23" providerId="LiveId" clId="{505CC308-1D08-7744-AE83-69381C5077F1}" dt="2021-05-04T14:22:41.531" v="192" actId="478"/>
          <ac:spMkLst>
            <pc:docMk/>
            <pc:sldMk cId="1738390540" sldId="338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3:20.653" v="198" actId="1076"/>
          <ac:picMkLst>
            <pc:docMk/>
            <pc:sldMk cId="1738390540" sldId="338"/>
            <ac:picMk id="4" creationId="{09611360-1579-B149-8E39-7BD02276F831}"/>
          </ac:picMkLst>
        </pc:picChg>
        <pc:picChg chg="del">
          <ac:chgData name="Flávio Ceci" userId="88d4feaa40945e23" providerId="LiveId" clId="{505CC308-1D08-7744-AE83-69381C5077F1}" dt="2021-05-04T14:22:43.129" v="193" actId="478"/>
          <ac:picMkLst>
            <pc:docMk/>
            <pc:sldMk cId="1738390540" sldId="338"/>
            <ac:picMk id="1026" creationId="{24B93EDD-D8B8-0A42-A536-64C26DD2B619}"/>
          </ac:picMkLst>
        </pc:picChg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2152054342" sldId="339"/>
        </pc:sldMkLst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493857196" sldId="340"/>
        </pc:sldMkLst>
      </pc:sldChg>
      <pc:sldChg chg="addSp delSp modSp add mod">
        <pc:chgData name="Flávio Ceci" userId="88d4feaa40945e23" providerId="LiveId" clId="{505CC308-1D08-7744-AE83-69381C5077F1}" dt="2021-05-04T14:04:04.688" v="96" actId="1037"/>
        <pc:sldMkLst>
          <pc:docMk/>
          <pc:sldMk cId="2750278835" sldId="341"/>
        </pc:sldMkLst>
        <pc:spChg chg="mod">
          <ac:chgData name="Flávio Ceci" userId="88d4feaa40945e23" providerId="LiveId" clId="{505CC308-1D08-7744-AE83-69381C5077F1}" dt="2021-05-04T14:02:33.807" v="83" actId="113"/>
          <ac:spMkLst>
            <pc:docMk/>
            <pc:sldMk cId="2750278835" sldId="341"/>
            <ac:spMk id="7" creationId="{71F668AE-0833-E047-A799-931C6C180762}"/>
          </ac:spMkLst>
        </pc:spChg>
        <pc:picChg chg="add del">
          <ac:chgData name="Flávio Ceci" userId="88d4feaa40945e23" providerId="LiveId" clId="{505CC308-1D08-7744-AE83-69381C5077F1}" dt="2021-05-04T14:03:13.993" v="85" actId="478"/>
          <ac:picMkLst>
            <pc:docMk/>
            <pc:sldMk cId="2750278835" sldId="341"/>
            <ac:picMk id="1026" creationId="{872DE80D-835A-104E-B314-AE32DBA45E52}"/>
          </ac:picMkLst>
        </pc:picChg>
        <pc:picChg chg="add mod">
          <ac:chgData name="Flávio Ceci" userId="88d4feaa40945e23" providerId="LiveId" clId="{505CC308-1D08-7744-AE83-69381C5077F1}" dt="2021-05-04T14:04:04.688" v="96" actId="1037"/>
          <ac:picMkLst>
            <pc:docMk/>
            <pc:sldMk cId="2750278835" sldId="341"/>
            <ac:picMk id="1028" creationId="{1469E0CC-4BEE-B44C-A147-767C53113BDB}"/>
          </ac:picMkLst>
        </pc:picChg>
      </pc:sldChg>
      <pc:sldChg chg="addSp delSp modSp add mod">
        <pc:chgData name="Flávio Ceci" userId="88d4feaa40945e23" providerId="LiveId" clId="{505CC308-1D08-7744-AE83-69381C5077F1}" dt="2021-05-04T14:21:26.566" v="144" actId="1076"/>
        <pc:sldMkLst>
          <pc:docMk/>
          <pc:sldMk cId="3381045899" sldId="342"/>
        </pc:sldMkLst>
        <pc:spChg chg="mod">
          <ac:chgData name="Flávio Ceci" userId="88d4feaa40945e23" providerId="LiveId" clId="{505CC308-1D08-7744-AE83-69381C5077F1}" dt="2021-05-04T14:21:02.180" v="136" actId="27636"/>
          <ac:spMkLst>
            <pc:docMk/>
            <pc:sldMk cId="3381045899" sldId="342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1:26.566" v="144" actId="1076"/>
          <ac:picMkLst>
            <pc:docMk/>
            <pc:sldMk cId="3381045899" sldId="342"/>
            <ac:picMk id="4" creationId="{280974A8-60CF-4547-908D-12A42EB17DBB}"/>
          </ac:picMkLst>
        </pc:picChg>
        <pc:picChg chg="del">
          <ac:chgData name="Flávio Ceci" userId="88d4feaa40945e23" providerId="LiveId" clId="{505CC308-1D08-7744-AE83-69381C5077F1}" dt="2021-05-04T14:20:49.811" v="121" actId="478"/>
          <ac:picMkLst>
            <pc:docMk/>
            <pc:sldMk cId="3381045899" sldId="342"/>
            <ac:picMk id="5" creationId="{882E88FF-2C9C-C545-87DB-0F1B7F91D0F2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Avelino, Jose" userId="90e9db70-69b7-4065-9132-a932c7a2025e" providerId="ADAL" clId="{DC59BBCB-BEC5-4187-A824-C69BFACE3558}"/>
    <pc:docChg chg="undo custSel modSld">
      <pc:chgData name="Avelino, Jose" userId="90e9db70-69b7-4065-9132-a932c7a2025e" providerId="ADAL" clId="{DC59BBCB-BEC5-4187-A824-C69BFACE3558}" dt="2022-08-05T00:22:22.739" v="3" actId="1076"/>
      <pc:docMkLst>
        <pc:docMk/>
      </pc:docMkLst>
      <pc:sldChg chg="modSp mod">
        <pc:chgData name="Avelino, Jose" userId="90e9db70-69b7-4065-9132-a932c7a2025e" providerId="ADAL" clId="{DC59BBCB-BEC5-4187-A824-C69BFACE3558}" dt="2022-08-05T00:22:22.739" v="3" actId="1076"/>
        <pc:sldMkLst>
          <pc:docMk/>
          <pc:sldMk cId="1999872775" sldId="346"/>
        </pc:sldMkLst>
        <pc:spChg chg="mod">
          <ac:chgData name="Avelino, Jose" userId="90e9db70-69b7-4065-9132-a932c7a2025e" providerId="ADAL" clId="{DC59BBCB-BEC5-4187-A824-C69BFACE3558}" dt="2022-08-05T00:22:22.739" v="3" actId="1076"/>
          <ac:spMkLst>
            <pc:docMk/>
            <pc:sldMk cId="1999872775" sldId="346"/>
            <ac:spMk id="3" creationId="{AA2ED0BE-0793-264A-A8FD-91945BD52BF1}"/>
          </ac:spMkLst>
        </pc:spChg>
        <pc:picChg chg="mod">
          <ac:chgData name="Avelino, Jose" userId="90e9db70-69b7-4065-9132-a932c7a2025e" providerId="ADAL" clId="{DC59BBCB-BEC5-4187-A824-C69BFACE3558}" dt="2022-08-05T00:21:57.078" v="1" actId="1076"/>
          <ac:picMkLst>
            <pc:docMk/>
            <pc:sldMk cId="1999872775" sldId="346"/>
            <ac:picMk id="6" creationId="{FED578A4-3B1F-3E4E-B29B-DF9D1148AC6A}"/>
          </ac:picMkLst>
        </pc:picChg>
      </pc:sldChg>
    </pc:docChg>
  </pc:docChgLst>
  <pc:docChgLst>
    <pc:chgData name="Flávio Ceci" userId="88d4feaa40945e23" providerId="LiveId" clId="{8EFA0AEE-C598-2C4C-9AB9-CDED71F2AA6D}"/>
    <pc:docChg chg="custSel addSld delSld modSld">
      <pc:chgData name="Flávio Ceci" userId="88d4feaa40945e23" providerId="LiveId" clId="{8EFA0AEE-C598-2C4C-9AB9-CDED71F2AA6D}" dt="2021-05-05T14:11:40.162" v="390" actId="20577"/>
      <pc:docMkLst>
        <pc:docMk/>
      </pc:docMkLst>
      <pc:sldChg chg="modSp mod">
        <pc:chgData name="Flávio Ceci" userId="88d4feaa40945e23" providerId="LiveId" clId="{8EFA0AEE-C598-2C4C-9AB9-CDED71F2AA6D}" dt="2021-05-05T14:11:40.162" v="390" actId="20577"/>
        <pc:sldMkLst>
          <pc:docMk/>
          <pc:sldMk cId="1330216257" sldId="257"/>
        </pc:sldMkLst>
        <pc:spChg chg="mod">
          <ac:chgData name="Flávio Ceci" userId="88d4feaa40945e23" providerId="LiveId" clId="{8EFA0AEE-C598-2C4C-9AB9-CDED71F2AA6D}" dt="2021-05-05T14:11:40.162" v="39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mod">
        <pc:chgData name="Flávio Ceci" userId="88d4feaa40945e23" providerId="LiveId" clId="{8EFA0AEE-C598-2C4C-9AB9-CDED71F2AA6D}" dt="2021-05-05T13:52:37.913" v="360" actId="12"/>
        <pc:sldMkLst>
          <pc:docMk/>
          <pc:sldMk cId="4248227425" sldId="281"/>
        </pc:sldMkLst>
        <pc:spChg chg="mod">
          <ac:chgData name="Flávio Ceci" userId="88d4feaa40945e23" providerId="LiveId" clId="{8EFA0AEE-C598-2C4C-9AB9-CDED71F2AA6D}" dt="2021-05-05T13:27:51.286" v="332" actId="114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52:37.913" v="360" actId="12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3:29:41.302" v="333" actId="478"/>
          <ac:picMkLst>
            <pc:docMk/>
            <pc:sldMk cId="4248227425" sldId="281"/>
            <ac:picMk id="5" creationId="{882E88FF-2C9C-C545-87DB-0F1B7F91D0F2}"/>
          </ac:picMkLst>
        </pc:picChg>
      </pc:sldChg>
      <pc:sldChg chg="modSp mod">
        <pc:chgData name="Flávio Ceci" userId="88d4feaa40945e23" providerId="LiveId" clId="{8EFA0AEE-C598-2C4C-9AB9-CDED71F2AA6D}" dt="2021-05-05T12:02:56.758" v="188" actId="114"/>
        <pc:sldMkLst>
          <pc:docMk/>
          <pc:sldMk cId="2401325063" sldId="306"/>
        </pc:sldMkLst>
        <pc:spChg chg="mod">
          <ac:chgData name="Flávio Ceci" userId="88d4feaa40945e23" providerId="LiveId" clId="{8EFA0AEE-C598-2C4C-9AB9-CDED71F2AA6D}" dt="2021-05-05T12:02:56.758" v="188" actId="114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8EFA0AEE-C598-2C4C-9AB9-CDED71F2AA6D}" dt="2021-05-05T11:53:07.196" v="54" actId="2696"/>
        <pc:sldMkLst>
          <pc:docMk/>
          <pc:sldMk cId="1738390540" sldId="338"/>
        </pc:sldMkLst>
      </pc:sldChg>
      <pc:sldChg chg="delSp modSp mod">
        <pc:chgData name="Flávio Ceci" userId="88d4feaa40945e23" providerId="LiveId" clId="{8EFA0AEE-C598-2C4C-9AB9-CDED71F2AA6D}" dt="2021-05-05T13:13:40.209" v="256" actId="20577"/>
        <pc:sldMkLst>
          <pc:docMk/>
          <pc:sldMk cId="2750278835" sldId="341"/>
        </pc:sldMkLst>
        <pc:spChg chg="mod">
          <ac:chgData name="Flávio Ceci" userId="88d4feaa40945e23" providerId="LiveId" clId="{8EFA0AEE-C598-2C4C-9AB9-CDED71F2AA6D}" dt="2021-05-05T12:03:28.283" v="213" actId="114"/>
          <ac:spMkLst>
            <pc:docMk/>
            <pc:sldMk cId="2750278835" sldId="341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3:13:40.209" v="256" actId="20577"/>
          <ac:spMkLst>
            <pc:docMk/>
            <pc:sldMk cId="2750278835" sldId="341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2:04:55.418" v="215" actId="478"/>
          <ac:picMkLst>
            <pc:docMk/>
            <pc:sldMk cId="2750278835" sldId="341"/>
            <ac:picMk id="1028" creationId="{1469E0CC-4BEE-B44C-A147-767C53113BDB}"/>
          </ac:picMkLst>
        </pc:picChg>
      </pc:sldChg>
      <pc:sldChg chg="del">
        <pc:chgData name="Flávio Ceci" userId="88d4feaa40945e23" providerId="LiveId" clId="{8EFA0AEE-C598-2C4C-9AB9-CDED71F2AA6D}" dt="2021-05-05T13:55:13.277" v="387" actId="2696"/>
        <pc:sldMkLst>
          <pc:docMk/>
          <pc:sldMk cId="3381045899" sldId="342"/>
        </pc:sldMkLst>
      </pc:sldChg>
      <pc:sldChg chg="delSp modSp add mod">
        <pc:chgData name="Flávio Ceci" userId="88d4feaa40945e23" providerId="LiveId" clId="{8EFA0AEE-C598-2C4C-9AB9-CDED71F2AA6D}" dt="2021-05-05T12:05:16.080" v="223" actId="313"/>
        <pc:sldMkLst>
          <pc:docMk/>
          <pc:sldMk cId="1986103781" sldId="343"/>
        </pc:sldMkLst>
        <pc:spChg chg="mod">
          <ac:chgData name="Flávio Ceci" userId="88d4feaa40945e23" providerId="LiveId" clId="{8EFA0AEE-C598-2C4C-9AB9-CDED71F2AA6D}" dt="2021-05-05T11:53:31.209" v="79" actId="20577"/>
          <ac:spMkLst>
            <pc:docMk/>
            <pc:sldMk cId="1986103781" sldId="343"/>
            <ac:spMk id="3" creationId="{AA2ED0BE-0793-264A-A8FD-91945BD52BF1}"/>
          </ac:spMkLst>
        </pc:spChg>
        <pc:spChg chg="mod">
          <ac:chgData name="Flávio Ceci" userId="88d4feaa40945e23" providerId="LiveId" clId="{8EFA0AEE-C598-2C4C-9AB9-CDED71F2AA6D}" dt="2021-05-05T12:05:16.080" v="223" actId="313"/>
          <ac:spMkLst>
            <pc:docMk/>
            <pc:sldMk cId="1986103781" sldId="343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4:01.911" v="82" actId="478"/>
          <ac:picMkLst>
            <pc:docMk/>
            <pc:sldMk cId="1986103781" sldId="343"/>
            <ac:picMk id="1028" creationId="{1469E0CC-4BEE-B44C-A147-767C53113BDB}"/>
          </ac:picMkLst>
        </pc:picChg>
      </pc:sldChg>
      <pc:sldChg chg="addSp modSp add mod">
        <pc:chgData name="Flávio Ceci" userId="88d4feaa40945e23" providerId="LiveId" clId="{8EFA0AEE-C598-2C4C-9AB9-CDED71F2AA6D}" dt="2021-05-05T11:57:44.302" v="120" actId="1076"/>
        <pc:sldMkLst>
          <pc:docMk/>
          <pc:sldMk cId="2459552196" sldId="344"/>
        </pc:sldMkLst>
        <pc:spChg chg="mod">
          <ac:chgData name="Flávio Ceci" userId="88d4feaa40945e23" providerId="LiveId" clId="{8EFA0AEE-C598-2C4C-9AB9-CDED71F2AA6D}" dt="2021-05-05T11:57:36.552" v="117" actId="14100"/>
          <ac:spMkLst>
            <pc:docMk/>
            <pc:sldMk cId="2459552196" sldId="344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1:57:44.302" v="120" actId="1076"/>
          <ac:picMkLst>
            <pc:docMk/>
            <pc:sldMk cId="2459552196" sldId="344"/>
            <ac:picMk id="4" creationId="{87CCA8EF-D14F-B34B-9B5F-13F0196D33B1}"/>
          </ac:picMkLst>
        </pc:picChg>
        <pc:picChg chg="add mod">
          <ac:chgData name="Flávio Ceci" userId="88d4feaa40945e23" providerId="LiveId" clId="{8EFA0AEE-C598-2C4C-9AB9-CDED71F2AA6D}" dt="2021-05-05T11:57:41.345" v="119" actId="1076"/>
          <ac:picMkLst>
            <pc:docMk/>
            <pc:sldMk cId="2459552196" sldId="344"/>
            <ac:picMk id="5" creationId="{9C8A6CFB-B5BD-ED45-8F0D-55687B39157E}"/>
          </ac:picMkLst>
        </pc:picChg>
      </pc:sldChg>
      <pc:sldChg chg="addSp delSp modSp add mod">
        <pc:chgData name="Flávio Ceci" userId="88d4feaa40945e23" providerId="LiveId" clId="{8EFA0AEE-C598-2C4C-9AB9-CDED71F2AA6D}" dt="2021-05-05T12:01:47.632" v="163" actId="1036"/>
        <pc:sldMkLst>
          <pc:docMk/>
          <pc:sldMk cId="739150592" sldId="345"/>
        </pc:sldMkLst>
        <pc:spChg chg="mod">
          <ac:chgData name="Flávio Ceci" userId="88d4feaa40945e23" providerId="LiveId" clId="{8EFA0AEE-C598-2C4C-9AB9-CDED71F2AA6D}" dt="2021-05-05T12:00:06.719" v="136" actId="14100"/>
          <ac:spMkLst>
            <pc:docMk/>
            <pc:sldMk cId="739150592" sldId="345"/>
            <ac:spMk id="7" creationId="{71F668AE-0833-E047-A799-931C6C180762}"/>
          </ac:spMkLst>
        </pc:spChg>
        <pc:picChg chg="del">
          <ac:chgData name="Flávio Ceci" userId="88d4feaa40945e23" providerId="LiveId" clId="{8EFA0AEE-C598-2C4C-9AB9-CDED71F2AA6D}" dt="2021-05-05T11:59:20.053" v="125" actId="478"/>
          <ac:picMkLst>
            <pc:docMk/>
            <pc:sldMk cId="739150592" sldId="345"/>
            <ac:picMk id="4" creationId="{87CCA8EF-D14F-B34B-9B5F-13F0196D33B1}"/>
          </ac:picMkLst>
        </pc:picChg>
        <pc:picChg chg="del">
          <ac:chgData name="Flávio Ceci" userId="88d4feaa40945e23" providerId="LiveId" clId="{8EFA0AEE-C598-2C4C-9AB9-CDED71F2AA6D}" dt="2021-05-05T11:59:21.619" v="126" actId="478"/>
          <ac:picMkLst>
            <pc:docMk/>
            <pc:sldMk cId="739150592" sldId="345"/>
            <ac:picMk id="5" creationId="{9C8A6CFB-B5BD-ED45-8F0D-55687B39157E}"/>
          </ac:picMkLst>
        </pc:picChg>
        <pc:picChg chg="add mod">
          <ac:chgData name="Flávio Ceci" userId="88d4feaa40945e23" providerId="LiveId" clId="{8EFA0AEE-C598-2C4C-9AB9-CDED71F2AA6D}" dt="2021-05-05T12:00:13.109" v="137" actId="1076"/>
          <ac:picMkLst>
            <pc:docMk/>
            <pc:sldMk cId="739150592" sldId="345"/>
            <ac:picMk id="6" creationId="{B5E24107-32A3-3F4B-8365-7614F6ABE074}"/>
          </ac:picMkLst>
        </pc:picChg>
        <pc:picChg chg="add mod">
          <ac:chgData name="Flávio Ceci" userId="88d4feaa40945e23" providerId="LiveId" clId="{8EFA0AEE-C598-2C4C-9AB9-CDED71F2AA6D}" dt="2021-05-05T12:00:54.990" v="148" actId="1036"/>
          <ac:picMkLst>
            <pc:docMk/>
            <pc:sldMk cId="739150592" sldId="345"/>
            <ac:picMk id="8" creationId="{2E15F5DA-7F9C-4D42-B97E-85B77C44900F}"/>
          </ac:picMkLst>
        </pc:picChg>
        <pc:picChg chg="add mod">
          <ac:chgData name="Flávio Ceci" userId="88d4feaa40945e23" providerId="LiveId" clId="{8EFA0AEE-C598-2C4C-9AB9-CDED71F2AA6D}" dt="2021-05-05T12:01:47.632" v="163" actId="1036"/>
          <ac:picMkLst>
            <pc:docMk/>
            <pc:sldMk cId="739150592" sldId="345"/>
            <ac:picMk id="9" creationId="{6075FA69-DDA9-874E-8E9C-8E0F8AEB1C2A}"/>
          </ac:picMkLst>
        </pc:picChg>
      </pc:sldChg>
      <pc:sldChg chg="addSp delSp modSp add mod">
        <pc:chgData name="Flávio Ceci" userId="88d4feaa40945e23" providerId="LiveId" clId="{8EFA0AEE-C598-2C4C-9AB9-CDED71F2AA6D}" dt="2021-05-05T13:16:35.550" v="301" actId="1076"/>
        <pc:sldMkLst>
          <pc:docMk/>
          <pc:sldMk cId="1999872775" sldId="346"/>
        </pc:sldMkLst>
        <pc:spChg chg="mod">
          <ac:chgData name="Flávio Ceci" userId="88d4feaa40945e23" providerId="LiveId" clId="{8EFA0AEE-C598-2C4C-9AB9-CDED71F2AA6D}" dt="2021-05-05T13:14:19.030" v="268" actId="14100"/>
          <ac:spMkLst>
            <pc:docMk/>
            <pc:sldMk cId="1999872775" sldId="346"/>
            <ac:spMk id="7" creationId="{71F668AE-0833-E047-A799-931C6C180762}"/>
          </ac:spMkLst>
        </pc:spChg>
        <pc:spChg chg="add mod">
          <ac:chgData name="Flávio Ceci" userId="88d4feaa40945e23" providerId="LiveId" clId="{8EFA0AEE-C598-2C4C-9AB9-CDED71F2AA6D}" dt="2021-05-05T13:16:35.550" v="301" actId="1076"/>
          <ac:spMkLst>
            <pc:docMk/>
            <pc:sldMk cId="1999872775" sldId="346"/>
            <ac:spMk id="10" creationId="{B2D16666-B4CB-D340-91A4-C4F88AAF4C4D}"/>
          </ac:spMkLst>
        </pc:spChg>
        <pc:picChg chg="add del mod">
          <ac:chgData name="Flávio Ceci" userId="88d4feaa40945e23" providerId="LiveId" clId="{8EFA0AEE-C598-2C4C-9AB9-CDED71F2AA6D}" dt="2021-05-05T13:14:27.129" v="272" actId="478"/>
          <ac:picMkLst>
            <pc:docMk/>
            <pc:sldMk cId="1999872775" sldId="346"/>
            <ac:picMk id="4" creationId="{87A0C304-9394-5547-B4EE-FF136C524F8E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6" creationId="{FED578A4-3B1F-3E4E-B29B-DF9D1148AC6A}"/>
          </ac:picMkLst>
        </pc:picChg>
        <pc:picChg chg="add mod">
          <ac:chgData name="Flávio Ceci" userId="88d4feaa40945e23" providerId="LiveId" clId="{8EFA0AEE-C598-2C4C-9AB9-CDED71F2AA6D}" dt="2021-05-05T13:16:21.893" v="299" actId="1037"/>
          <ac:picMkLst>
            <pc:docMk/>
            <pc:sldMk cId="1999872775" sldId="346"/>
            <ac:picMk id="9" creationId="{6BE5DFE1-64E6-894F-A5F5-ED05A46C3BEF}"/>
          </ac:picMkLst>
        </pc:picChg>
      </pc:sldChg>
      <pc:sldChg chg="addSp delSp modSp add mod">
        <pc:chgData name="Flávio Ceci" userId="88d4feaa40945e23" providerId="LiveId" clId="{8EFA0AEE-C598-2C4C-9AB9-CDED71F2AA6D}" dt="2021-05-05T13:26:30.692" v="308" actId="1076"/>
        <pc:sldMkLst>
          <pc:docMk/>
          <pc:sldMk cId="1082448355" sldId="347"/>
        </pc:sldMkLst>
        <pc:spChg chg="del">
          <ac:chgData name="Flávio Ceci" userId="88d4feaa40945e23" providerId="LiveId" clId="{8EFA0AEE-C598-2C4C-9AB9-CDED71F2AA6D}" dt="2021-05-05T13:26:13.426" v="306" actId="478"/>
          <ac:spMkLst>
            <pc:docMk/>
            <pc:sldMk cId="1082448355" sldId="347"/>
            <ac:spMk id="7" creationId="{71F668AE-0833-E047-A799-931C6C180762}"/>
          </ac:spMkLst>
        </pc:spChg>
        <pc:spChg chg="del">
          <ac:chgData name="Flávio Ceci" userId="88d4feaa40945e23" providerId="LiveId" clId="{8EFA0AEE-C598-2C4C-9AB9-CDED71F2AA6D}" dt="2021-05-05T13:26:10.627" v="305" actId="478"/>
          <ac:spMkLst>
            <pc:docMk/>
            <pc:sldMk cId="1082448355" sldId="347"/>
            <ac:spMk id="10" creationId="{B2D16666-B4CB-D340-91A4-C4F88AAF4C4D}"/>
          </ac:spMkLst>
        </pc:spChg>
        <pc:picChg chg="add mod">
          <ac:chgData name="Flávio Ceci" userId="88d4feaa40945e23" providerId="LiveId" clId="{8EFA0AEE-C598-2C4C-9AB9-CDED71F2AA6D}" dt="2021-05-05T13:26:30.692" v="308" actId="1076"/>
          <ac:picMkLst>
            <pc:docMk/>
            <pc:sldMk cId="1082448355" sldId="347"/>
            <ac:picMk id="4" creationId="{8AF8ABDF-53E6-0F40-8D40-8080B957A72F}"/>
          </ac:picMkLst>
        </pc:picChg>
        <pc:picChg chg="del">
          <ac:chgData name="Flávio Ceci" userId="88d4feaa40945e23" providerId="LiveId" clId="{8EFA0AEE-C598-2C4C-9AB9-CDED71F2AA6D}" dt="2021-05-05T13:26:09.836" v="304" actId="478"/>
          <ac:picMkLst>
            <pc:docMk/>
            <pc:sldMk cId="1082448355" sldId="347"/>
            <ac:picMk id="6" creationId="{FED578A4-3B1F-3E4E-B29B-DF9D1148AC6A}"/>
          </ac:picMkLst>
        </pc:picChg>
        <pc:picChg chg="del">
          <ac:chgData name="Flávio Ceci" userId="88d4feaa40945e23" providerId="LiveId" clId="{8EFA0AEE-C598-2C4C-9AB9-CDED71F2AA6D}" dt="2021-05-05T13:26:08.090" v="303" actId="478"/>
          <ac:picMkLst>
            <pc:docMk/>
            <pc:sldMk cId="1082448355" sldId="347"/>
            <ac:picMk id="9" creationId="{6BE5DFE1-64E6-894F-A5F5-ED05A46C3BEF}"/>
          </ac:picMkLst>
        </pc:picChg>
      </pc:sldChg>
      <pc:sldChg chg="add del">
        <pc:chgData name="Flávio Ceci" userId="88d4feaa40945e23" providerId="LiveId" clId="{8EFA0AEE-C598-2C4C-9AB9-CDED71F2AA6D}" dt="2021-05-05T13:14:53.164" v="278"/>
        <pc:sldMkLst>
          <pc:docMk/>
          <pc:sldMk cId="1266021288" sldId="347"/>
        </pc:sldMkLst>
      </pc:sldChg>
      <pc:sldChg chg="modSp add mod">
        <pc:chgData name="Flávio Ceci" userId="88d4feaa40945e23" providerId="LiveId" clId="{8EFA0AEE-C598-2C4C-9AB9-CDED71F2AA6D}" dt="2021-05-05T13:26:46.825" v="314" actId="20577"/>
        <pc:sldMkLst>
          <pc:docMk/>
          <pc:sldMk cId="1117042336" sldId="348"/>
        </pc:sldMkLst>
        <pc:spChg chg="mod">
          <ac:chgData name="Flávio Ceci" userId="88d4feaa40945e23" providerId="LiveId" clId="{8EFA0AEE-C598-2C4C-9AB9-CDED71F2AA6D}" dt="2021-05-05T13:26:46.825" v="314" actId="20577"/>
          <ac:spMkLst>
            <pc:docMk/>
            <pc:sldMk cId="1117042336" sldId="348"/>
            <ac:spMk id="9" creationId="{D06C8C1D-D60C-9F49-AC91-D90155BAE89F}"/>
          </ac:spMkLst>
        </pc:spChg>
      </pc:sldChg>
      <pc:sldChg chg="addSp modSp add mod">
        <pc:chgData name="Flávio Ceci" userId="88d4feaa40945e23" providerId="LiveId" clId="{8EFA0AEE-C598-2C4C-9AB9-CDED71F2AA6D}" dt="2021-05-05T13:54:09.237" v="386" actId="123"/>
        <pc:sldMkLst>
          <pc:docMk/>
          <pc:sldMk cId="4210072194" sldId="349"/>
        </pc:sldMkLst>
        <pc:spChg chg="mod">
          <ac:chgData name="Flávio Ceci" userId="88d4feaa40945e23" providerId="LiveId" clId="{8EFA0AEE-C598-2C4C-9AB9-CDED71F2AA6D}" dt="2021-05-05T13:54:09.237" v="386" actId="123"/>
          <ac:spMkLst>
            <pc:docMk/>
            <pc:sldMk cId="4210072194" sldId="349"/>
            <ac:spMk id="7" creationId="{71F668AE-0833-E047-A799-931C6C180762}"/>
          </ac:spMkLst>
        </pc:spChg>
        <pc:picChg chg="add mod">
          <ac:chgData name="Flávio Ceci" userId="88d4feaa40945e23" providerId="LiveId" clId="{8EFA0AEE-C598-2C4C-9AB9-CDED71F2AA6D}" dt="2021-05-05T13:54:04.337" v="385" actId="1076"/>
          <ac:picMkLst>
            <pc:docMk/>
            <pc:sldMk cId="4210072194" sldId="349"/>
            <ac:picMk id="4" creationId="{3690B5C4-D5DF-C746-9DBE-927AAE21B734}"/>
          </ac:picMkLst>
        </pc:picChg>
      </pc:sldChg>
    </pc:docChg>
  </pc:docChgLst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11704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f</a:t>
            </a:r>
            <a:r>
              <a:rPr lang="pt-BR" i="1" dirty="0"/>
              <a:t>inal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Os modificadores </a:t>
            </a:r>
            <a:r>
              <a:rPr lang="pt-BR" i="1" dirty="0"/>
              <a:t>final </a:t>
            </a:r>
            <a:r>
              <a:rPr lang="pt-BR" dirty="0"/>
              <a:t>restringem ainda mais o acesso aos elementos de uma classe, para atributos, ele faz com que o atributo </a:t>
            </a:r>
            <a:r>
              <a:rPr lang="pt-BR" b="1" dirty="0"/>
              <a:t>não possa ser modificado em tempo de execução</a:t>
            </a:r>
            <a:r>
              <a:rPr lang="pt-BR" dirty="0"/>
              <a:t>, ou seja, cria-se uma </a:t>
            </a:r>
            <a:r>
              <a:rPr lang="pt-BR" b="1" dirty="0"/>
              <a:t>variável</a:t>
            </a:r>
            <a:r>
              <a:rPr lang="pt-BR" dirty="0"/>
              <a:t> que terá um </a:t>
            </a:r>
            <a:r>
              <a:rPr lang="pt-BR" b="1" dirty="0"/>
              <a:t>valor constante </a:t>
            </a:r>
            <a:r>
              <a:rPr lang="pt-BR" dirty="0"/>
              <a:t>do </a:t>
            </a:r>
            <a:r>
              <a:rPr lang="pt-BR" b="1" dirty="0"/>
              <a:t>início ao término da execução </a:t>
            </a:r>
            <a:r>
              <a:rPr lang="pt-BR" dirty="0"/>
              <a:t>da aplicação.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</a:t>
            </a:r>
            <a:r>
              <a:rPr lang="pt-BR" b="1" dirty="0"/>
              <a:t>Classes</a:t>
            </a:r>
            <a:r>
              <a:rPr lang="pt-BR" dirty="0"/>
              <a:t>, indica que esta </a:t>
            </a:r>
            <a:r>
              <a:rPr lang="pt-BR" b="1" dirty="0"/>
              <a:t>não poderá ser herdada </a:t>
            </a:r>
            <a:r>
              <a:rPr lang="pt-BR" dirty="0"/>
              <a:t>(não poderá ter filhos) e para </a:t>
            </a:r>
            <a:r>
              <a:rPr lang="pt-BR" b="1" dirty="0"/>
              <a:t>métodos</a:t>
            </a:r>
            <a:r>
              <a:rPr lang="pt-BR" dirty="0"/>
              <a:t>, indica que o mesmo </a:t>
            </a:r>
            <a:r>
              <a:rPr lang="pt-BR" b="1" dirty="0"/>
              <a:t>não poderá ser sobrescrito </a:t>
            </a:r>
            <a:r>
              <a:rPr lang="pt-BR" dirty="0"/>
              <a:t>(usar técnicas de polimorfismo).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f</a:t>
            </a:r>
            <a:r>
              <a:rPr lang="pt-BR" i="1" dirty="0"/>
              <a:t>inal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Variáveis de instância do tipo </a:t>
            </a:r>
            <a:r>
              <a:rPr lang="pt-BR" i="1" dirty="0"/>
              <a:t>final </a:t>
            </a:r>
            <a:r>
              <a:rPr lang="pt-BR" dirty="0"/>
              <a:t>podem ser declaradas em conjunto com o modificador </a:t>
            </a:r>
            <a:r>
              <a:rPr lang="pt-BR" i="1" dirty="0"/>
              <a:t>static</a:t>
            </a:r>
            <a:r>
              <a:rPr lang="pt-BR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Neste caso, se ele for declarado na inicialização da variável, o valor atribuído a ele será o mesmo para todos os objetos e não poderá ser modificado durante a execução do projeto, se uma variável </a:t>
            </a:r>
            <a:r>
              <a:rPr lang="pt-BR" i="1" dirty="0"/>
              <a:t>static final </a:t>
            </a:r>
            <a:r>
              <a:rPr lang="pt-BR" dirty="0"/>
              <a:t>não for inicializada, ocorrerá um erro de compilação.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Podemos então utilizar o exemplo do limite de transferência para ilustrar a utilização do modificador final.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90B5C4-D5DF-C746-9DBE-927AAE21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4530931"/>
            <a:ext cx="7277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7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4.2 – Construtores, </a:t>
            </a:r>
            <a:r>
              <a:rPr lang="pt-BR" i="1" dirty="0"/>
              <a:t>static</a:t>
            </a:r>
            <a:r>
              <a:rPr lang="pt-BR" dirty="0"/>
              <a:t> e </a:t>
            </a:r>
            <a:r>
              <a:rPr lang="pt-BR" i="1" dirty="0"/>
              <a:t>final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Construtores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 Construtor não é um método, pois este não possui a declaração de retorno. Mas lembre-se disso: toda classe em Java tem pelo menos um construtor, exceto interfaces.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que são esses construtores? Um construtor é o primeiro “método” que é executado sempre que uma classe é instanciada. Quando se utiliza a palavra- chave </a:t>
            </a:r>
            <a:r>
              <a:rPr lang="pt-BR" i="1" dirty="0"/>
              <a:t>new</a:t>
            </a:r>
            <a:r>
              <a:rPr lang="pt-BR" dirty="0"/>
              <a:t>, o construtor será́ executado e inicializará o objeto.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Pode-se pensar como um </a:t>
            </a:r>
            <a:r>
              <a:rPr lang="pt-BR" b="1" dirty="0"/>
              <a:t>contrato</a:t>
            </a:r>
            <a:r>
              <a:rPr lang="pt-BR" dirty="0"/>
              <a:t> para a </a:t>
            </a:r>
            <a:r>
              <a:rPr lang="pt-BR" b="1" dirty="0"/>
              <a:t>construção do objeto</a:t>
            </a:r>
            <a:r>
              <a:rPr lang="pt-BR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construtor pode ser de duas formas: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Com argumento; 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Sem argumento.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1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Construtores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206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Construtor sem argumento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 construtor sem argumento sempre é criado em uma classe;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Ele inicia todos os atributos de classe com os seus valores default (nulo ou zero);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No exemplo abaixo o atributo nome será nulo.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CA8EF-D14F-B34B-9B5F-13F0196D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98" y="4539235"/>
            <a:ext cx="5085822" cy="864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A6CFB-B5BD-ED45-8F0D-55687B39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20" y="3772698"/>
            <a:ext cx="3377830" cy="23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Construtores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6208123" cy="469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/>
              <a:t>Construtor com argumento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 possibilidade da </a:t>
            </a:r>
            <a:r>
              <a:rPr lang="pt-BR" b="1" dirty="0"/>
              <a:t>utilização</a:t>
            </a:r>
            <a:r>
              <a:rPr lang="pt-BR" dirty="0"/>
              <a:t> de um </a:t>
            </a:r>
            <a:r>
              <a:rPr lang="pt-BR" b="1" dirty="0"/>
              <a:t>método construtor com argumento</a:t>
            </a:r>
            <a:r>
              <a:rPr lang="pt-BR" dirty="0"/>
              <a:t>, traz um </a:t>
            </a:r>
            <a:r>
              <a:rPr lang="pt-BR" b="1" dirty="0"/>
              <a:t>segurança</a:t>
            </a:r>
            <a:r>
              <a:rPr lang="pt-BR" dirty="0"/>
              <a:t> para o desenvolvedor que concebe o objeto;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Quando um objeto possui um construtor com argumento </a:t>
            </a:r>
            <a:r>
              <a:rPr lang="pt-BR" b="1" dirty="0"/>
              <a:t>ele está dizendo</a:t>
            </a:r>
            <a:r>
              <a:rPr lang="pt-BR" dirty="0"/>
              <a:t> a seguinte coisa para quem for manipular esse objeto: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utilizar esse objeto precisas preencher os seguintes atributos, atributos esses que estão sendo pedidos como parâmetros no construtor.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5E24107-32A3-3F4B-8365-7614F6ABE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990600"/>
            <a:ext cx="4536504" cy="5429326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E15F5DA-7F9C-4D42-B97E-85B77C44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266" y="38101"/>
            <a:ext cx="2003634" cy="2133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75FA69-DDA9-874E-8E9C-8E0F8AEB1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5398126"/>
            <a:ext cx="3289300" cy="11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modificador </a:t>
            </a:r>
            <a:r>
              <a:rPr lang="pt-BR" i="1" dirty="0"/>
              <a:t>static </a:t>
            </a:r>
            <a:r>
              <a:rPr lang="pt-BR" dirty="0"/>
              <a:t>pode ser aplicado a variáveis e métodos, e a principal característica dele é que se tratando de atributos, todos os objetos compartilham do mesmo espaço de memória, e se tratando de método, este pode ser acessado sem a necessidade de instância do objeto.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Métodos e variáveis </a:t>
            </a:r>
            <a:r>
              <a:rPr lang="pt-BR" i="1" dirty="0"/>
              <a:t>static </a:t>
            </a:r>
            <a:r>
              <a:rPr lang="pt-BR" dirty="0"/>
              <a:t>são alocadas em memória antes que qualquer objeto seja criado, por essa razão, um atributo não </a:t>
            </a:r>
            <a:r>
              <a:rPr lang="pt-BR" i="1" dirty="0"/>
              <a:t>static </a:t>
            </a:r>
            <a:r>
              <a:rPr lang="pt-BR" dirty="0"/>
              <a:t>da classe que não esteja no método </a:t>
            </a:r>
            <a:r>
              <a:rPr lang="pt-BR" i="1" dirty="0"/>
              <a:t>static </a:t>
            </a:r>
            <a:r>
              <a:rPr lang="pt-BR" dirty="0"/>
              <a:t>não pode ser acessado de forma direta, pois ele só́ existirá a partir da instância do objeto.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27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F8ABDF-53E6-0F40-8D40-8080B957A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270000"/>
            <a:ext cx="9702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115145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 </a:t>
            </a:r>
            <a:r>
              <a:rPr lang="pt-BR" i="1" dirty="0"/>
              <a:t>static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7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01: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D578A4-3B1F-3E4E-B29B-DF9D1148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38" y="498269"/>
            <a:ext cx="6070600" cy="25213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E5DFE1-64E6-894F-A5F5-ED05A46C3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38" y="3965396"/>
            <a:ext cx="5786372" cy="2521335"/>
          </a:xfrm>
          <a:prstGeom prst="rect">
            <a:avLst/>
          </a:prstGeom>
        </p:spPr>
      </p:pic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B2D16666-B4CB-D340-91A4-C4F88AAF4C4D}"/>
              </a:ext>
            </a:extLst>
          </p:cNvPr>
          <p:cNvSpPr/>
          <p:nvPr/>
        </p:nvSpPr>
        <p:spPr>
          <a:xfrm>
            <a:off x="5746750" y="2757260"/>
            <a:ext cx="698500" cy="977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72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4547</TotalTime>
  <Words>514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Programação 1</vt:lpstr>
      <vt:lpstr>Aula 4.2 – Construtores, static e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Avelino, Jose</cp:lastModifiedBy>
  <cp:revision>51</cp:revision>
  <dcterms:created xsi:type="dcterms:W3CDTF">2019-02-06T19:28:48Z</dcterms:created>
  <dcterms:modified xsi:type="dcterms:W3CDTF">2022-08-05T00:22:31Z</dcterms:modified>
</cp:coreProperties>
</file>