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1" r:id="rId4"/>
    <p:sldId id="335" r:id="rId5"/>
    <p:sldId id="336" r:id="rId6"/>
    <p:sldId id="337" r:id="rId7"/>
    <p:sldId id="306" r:id="rId8"/>
    <p:sldId id="338" r:id="rId9"/>
    <p:sldId id="339" r:id="rId10"/>
    <p:sldId id="340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27A48-89C6-3540-8E14-C5C2BF57BAD7}" v="99" dt="2021-05-04T11:54:42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0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24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Estados e Comportamentos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35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Comparação entre objetos: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Por que acontece isso?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CDA10AF-1C2F-864F-852E-242B0FB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513419"/>
            <a:ext cx="5753100" cy="3175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DAE911-EEA8-AC4A-A443-70E87C35E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15" y="3464783"/>
            <a:ext cx="4813300" cy="381000"/>
          </a:xfrm>
          <a:prstGeom prst="rect">
            <a:avLst/>
          </a:prstGeom>
        </p:spPr>
      </p:pic>
      <p:cxnSp>
        <p:nvCxnSpPr>
          <p:cNvPr id="9" name="Conector Angulado 8">
            <a:extLst>
              <a:ext uri="{FF2B5EF4-FFF2-40B4-BE49-F238E27FC236}">
                <a16:creationId xmlns:a16="http://schemas.microsoft.com/office/drawing/2014/main" id="{9491B60E-FD70-034F-B011-C4B0237F1B04}"/>
              </a:ext>
            </a:extLst>
          </p:cNvPr>
          <p:cNvCxnSpPr>
            <a:endCxn id="6" idx="1"/>
          </p:cNvCxnSpPr>
          <p:nvPr/>
        </p:nvCxnSpPr>
        <p:spPr>
          <a:xfrm flipV="1">
            <a:off x="4941152" y="3655283"/>
            <a:ext cx="2001063" cy="132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3.2 – JavaBeans e Operações com Objetos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JavaBeans ou Pojos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3534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São convenções criadas pela comunidade de desenvolvedores Java que buscam estabelecer as melhores práticas de programação à luz da orientação a objetos;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primeira convenção é que um construtor que não receba parâmetros seja feito para que valores vazios sejam atribuídos.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próximo item seria tratar todos os atributos como </a:t>
            </a:r>
            <a:r>
              <a:rPr lang="pt-BR" i="1" dirty="0"/>
              <a:t>private</a:t>
            </a:r>
            <a:r>
              <a:rPr lang="pt-BR" dirty="0"/>
              <a:t>, ao invés de </a:t>
            </a:r>
            <a:r>
              <a:rPr lang="pt-BR" i="1" dirty="0"/>
              <a:t>public</a:t>
            </a:r>
            <a:r>
              <a:rPr lang="pt-BR" dirty="0"/>
              <a:t>. Isso implica que não podemos acessar o atributo diretamente de outra classe.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Criação de métodos de acesso: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EE61CEA-3906-1D4A-B561-4581E7A2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4672419"/>
            <a:ext cx="4279900" cy="10160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15E640F-765C-C64B-9851-AC3A979D9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47" y="4608919"/>
            <a:ext cx="3416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JavaBeans ou Pojos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60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Case 01: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FA118B7-6595-2A45-AAE5-93EC04E9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37" y="498269"/>
            <a:ext cx="4212925" cy="59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JavaBeans ou Pojos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60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Case 01: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01B6F3-24FC-A74A-A0D3-308C524C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773716"/>
            <a:ext cx="6210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JavaBeans ou Pojos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2"/>
            <a:ext cx="10486919" cy="201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Por que utilizar JavaBeans?</a:t>
            </a: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uso de métodos modificadores de acesso tem como objetivo centralizar as regras de negócio relacionados com os atributos da classe, de modo a não se correr risco das mesmas não serem aplicadas na construção dos seus objetos.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ABB9E21-E67A-024D-97E5-2C9B4227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30" y="3534452"/>
            <a:ext cx="4533900" cy="1917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065602-7BE3-5D4C-97C6-3E0FC35A351E}"/>
              </a:ext>
            </a:extLst>
          </p:cNvPr>
          <p:cNvSpPr txBox="1"/>
          <p:nvPr/>
        </p:nvSpPr>
        <p:spPr>
          <a:xfrm>
            <a:off x="6096000" y="4262469"/>
            <a:ext cx="3223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 que é esse tal de </a:t>
            </a:r>
            <a:r>
              <a:rPr lang="pt-BR" sz="2400" b="1" i="1" dirty="0" err="1"/>
              <a:t>this</a:t>
            </a:r>
            <a:r>
              <a:rPr lang="pt-B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921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Estados e Comportamentos</a:t>
            </a:r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Estados e Comportamentos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35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 classes são compostas por um conjunto de atributos e métodos. O que ficou claro nos exemplos anteriores é que cada objeto criado possui seus próprios atributos. Mesmo que for da mesma classe, cada um possui o mesmo número e tipo de variáveis, mas cada um com o seu valor. Neste caso, a classe só informa o modelo do que cada objeto irá conter, mas o valor é gerenciado pelo objeto.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Este conjunto de atributos de um objeto define o estado em que ele se encontra. Cada objeto, por ter os seus próprios atributos, pode estar em estados diferentes.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Aula 2 - Classes, objetos, métodos e atributos - Prof. Fernando de Siqueira  - Programação Orientada a Objetos">
            <a:extLst>
              <a:ext uri="{FF2B5EF4-FFF2-40B4-BE49-F238E27FC236}">
                <a16:creationId xmlns:a16="http://schemas.microsoft.com/office/drawing/2014/main" id="{24B93EDD-D8B8-0A42-A536-64C26DD2B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90" y="4230539"/>
            <a:ext cx="59690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9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Estados e Comportamentos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35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Já o comportamento que o objeto tem é algo descrito e compartilhado entre todos os objetos por meio dos métodos. Estes possuem um código criado pelo desenvolvedor, que não se altera de objeto para objeto, logo, todos possuem as mesmas funções.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FDA69A9-4ABD-4347-A8DB-23D403B9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1" y="2750086"/>
            <a:ext cx="8331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5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4155</TotalTime>
  <Words>344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Programação 1</vt:lpstr>
      <vt:lpstr>Aula 3.2 – JavaBeans e Operações com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48</cp:revision>
  <dcterms:created xsi:type="dcterms:W3CDTF">2019-02-06T19:28:48Z</dcterms:created>
  <dcterms:modified xsi:type="dcterms:W3CDTF">2021-05-04T11:55:17Z</dcterms:modified>
</cp:coreProperties>
</file>