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4" r:id="rId3"/>
    <p:sldId id="309" r:id="rId4"/>
    <p:sldId id="263" r:id="rId5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35A"/>
    <a:srgbClr val="002E46"/>
    <a:srgbClr val="FF9933"/>
    <a:srgbClr val="FDC432"/>
    <a:srgbClr val="F03CDB"/>
    <a:srgbClr val="E82E8A"/>
    <a:srgbClr val="00A6E9"/>
    <a:srgbClr val="1F3039"/>
    <a:srgbClr val="EE7325"/>
    <a:srgbClr val="8A4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0" autoAdjust="0"/>
    <p:restoredTop sz="95903" autoAdjust="0"/>
  </p:normalViewPr>
  <p:slideViewPr>
    <p:cSldViewPr snapToGrid="0">
      <p:cViewPr varScale="1">
        <p:scale>
          <a:sx n="109" d="100"/>
          <a:sy n="109" d="100"/>
        </p:scale>
        <p:origin x="100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ério Napoleão Jr" userId="96c13176ff3c3bf4" providerId="LiveId" clId="{43086CFA-3E40-2244-BE7A-C89FAA68C2BF}"/>
    <pc:docChg chg="modSld">
      <pc:chgData name="Rogério Napoleão Jr" userId="96c13176ff3c3bf4" providerId="LiveId" clId="{43086CFA-3E40-2244-BE7A-C89FAA68C2BF}" dt="2022-07-12T20:44:24.311" v="21" actId="20577"/>
      <pc:docMkLst>
        <pc:docMk/>
      </pc:docMkLst>
      <pc:sldChg chg="modSp mod">
        <pc:chgData name="Rogério Napoleão Jr" userId="96c13176ff3c3bf4" providerId="LiveId" clId="{43086CFA-3E40-2244-BE7A-C89FAA68C2BF}" dt="2022-07-12T20:44:24.311" v="21" actId="20577"/>
        <pc:sldMkLst>
          <pc:docMk/>
          <pc:sldMk cId="3554310288" sldId="258"/>
        </pc:sldMkLst>
        <pc:spChg chg="mod">
          <ac:chgData name="Rogério Napoleão Jr" userId="96c13176ff3c3bf4" providerId="LiveId" clId="{43086CFA-3E40-2244-BE7A-C89FAA68C2BF}" dt="2022-07-12T20:44:24.311" v="21" actId="20577"/>
          <ac:spMkLst>
            <pc:docMk/>
            <pc:sldMk cId="3554310288" sldId="258"/>
            <ac:spMk id="3" creationId="{00000000-0000-0000-0000-000000000000}"/>
          </ac:spMkLst>
        </pc:spChg>
      </pc:sldChg>
    </pc:docChg>
  </pc:docChgLst>
  <pc:docChgLst>
    <pc:chgData name="Rogério Napoleão Jr" userId="96c13176ff3c3bf4" providerId="LiveId" clId="{687B9156-1AF4-AA42-BAF1-1FC4DE70CE2D}"/>
    <pc:docChg chg="undo custSel addSld delSld modSld">
      <pc:chgData name="Rogério Napoleão Jr" userId="96c13176ff3c3bf4" providerId="LiveId" clId="{687B9156-1AF4-AA42-BAF1-1FC4DE70CE2D}" dt="2022-07-14T16:35:13.897" v="290" actId="20577"/>
      <pc:docMkLst>
        <pc:docMk/>
      </pc:docMkLst>
      <pc:sldChg chg="modSp mod">
        <pc:chgData name="Rogério Napoleão Jr" userId="96c13176ff3c3bf4" providerId="LiveId" clId="{687B9156-1AF4-AA42-BAF1-1FC4DE70CE2D}" dt="2022-07-14T16:29:46.295" v="24" actId="20577"/>
        <pc:sldMkLst>
          <pc:docMk/>
          <pc:sldMk cId="3554310288" sldId="258"/>
        </pc:sldMkLst>
        <pc:spChg chg="mod">
          <ac:chgData name="Rogério Napoleão Jr" userId="96c13176ff3c3bf4" providerId="LiveId" clId="{687B9156-1AF4-AA42-BAF1-1FC4DE70CE2D}" dt="2022-07-14T16:29:46.295" v="24" actId="20577"/>
          <ac:spMkLst>
            <pc:docMk/>
            <pc:sldMk cId="3554310288" sldId="258"/>
            <ac:spMk id="14" creationId="{00000000-0000-0000-0000-000000000000}"/>
          </ac:spMkLst>
        </pc:spChg>
      </pc:sldChg>
      <pc:sldChg chg="modSp mod">
        <pc:chgData name="Rogério Napoleão Jr" userId="96c13176ff3c3bf4" providerId="LiveId" clId="{687B9156-1AF4-AA42-BAF1-1FC4DE70CE2D}" dt="2022-07-14T16:35:13.897" v="290" actId="20577"/>
        <pc:sldMkLst>
          <pc:docMk/>
          <pc:sldMk cId="1669739852" sldId="264"/>
        </pc:sldMkLst>
        <pc:spChg chg="mod">
          <ac:chgData name="Rogério Napoleão Jr" userId="96c13176ff3c3bf4" providerId="LiveId" clId="{687B9156-1AF4-AA42-BAF1-1FC4DE70CE2D}" dt="2022-07-14T16:35:13.897" v="290" actId="20577"/>
          <ac:spMkLst>
            <pc:docMk/>
            <pc:sldMk cId="1669739852" sldId="264"/>
            <ac:spMk id="3" creationId="{00000000-0000-0000-0000-000000000000}"/>
          </ac:spMkLst>
        </pc:spChg>
        <pc:spChg chg="mod">
          <ac:chgData name="Rogério Napoleão Jr" userId="96c13176ff3c3bf4" providerId="LiveId" clId="{687B9156-1AF4-AA42-BAF1-1FC4DE70CE2D}" dt="2022-07-14T16:30:39.738" v="38" actId="20577"/>
          <ac:spMkLst>
            <pc:docMk/>
            <pc:sldMk cId="1669739852" sldId="264"/>
            <ac:spMk id="6" creationId="{00000000-0000-0000-0000-000000000000}"/>
          </ac:spMkLst>
        </pc:spChg>
      </pc:sldChg>
      <pc:sldChg chg="del">
        <pc:chgData name="Rogério Napoleão Jr" userId="96c13176ff3c3bf4" providerId="LiveId" clId="{687B9156-1AF4-AA42-BAF1-1FC4DE70CE2D}" dt="2022-07-14T16:30:44.545" v="39" actId="2696"/>
        <pc:sldMkLst>
          <pc:docMk/>
          <pc:sldMk cId="43590671" sldId="306"/>
        </pc:sldMkLst>
      </pc:sldChg>
      <pc:sldChg chg="del">
        <pc:chgData name="Rogério Napoleão Jr" userId="96c13176ff3c3bf4" providerId="LiveId" clId="{687B9156-1AF4-AA42-BAF1-1FC4DE70CE2D}" dt="2022-07-14T16:30:57.751" v="46" actId="2696"/>
        <pc:sldMkLst>
          <pc:docMk/>
          <pc:sldMk cId="3856840379" sldId="307"/>
        </pc:sldMkLst>
      </pc:sldChg>
      <pc:sldChg chg="del">
        <pc:chgData name="Rogério Napoleão Jr" userId="96c13176ff3c3bf4" providerId="LiveId" clId="{687B9156-1AF4-AA42-BAF1-1FC4DE70CE2D}" dt="2022-07-14T16:30:46.496" v="40" actId="2696"/>
        <pc:sldMkLst>
          <pc:docMk/>
          <pc:sldMk cId="1862639847" sldId="308"/>
        </pc:sldMkLst>
      </pc:sldChg>
      <pc:sldChg chg="modSp add del mod">
        <pc:chgData name="Rogério Napoleão Jr" userId="96c13176ff3c3bf4" providerId="LiveId" clId="{687B9156-1AF4-AA42-BAF1-1FC4DE70CE2D}" dt="2022-07-14T16:31:02.816" v="69" actId="20577"/>
        <pc:sldMkLst>
          <pc:docMk/>
          <pc:sldMk cId="4154283347" sldId="309"/>
        </pc:sldMkLst>
        <pc:spChg chg="mod">
          <ac:chgData name="Rogério Napoleão Jr" userId="96c13176ff3c3bf4" providerId="LiveId" clId="{687B9156-1AF4-AA42-BAF1-1FC4DE70CE2D}" dt="2022-07-14T16:31:02.816" v="69" actId="20577"/>
          <ac:spMkLst>
            <pc:docMk/>
            <pc:sldMk cId="4154283347" sldId="309"/>
            <ac:spMk id="6" creationId="{00000000-0000-0000-0000-000000000000}"/>
          </ac:spMkLst>
        </pc:spChg>
      </pc:sldChg>
      <pc:sldChg chg="add del">
        <pc:chgData name="Rogério Napoleão Jr" userId="96c13176ff3c3bf4" providerId="LiveId" clId="{687B9156-1AF4-AA42-BAF1-1FC4DE70CE2D}" dt="2022-07-14T16:30:56.319" v="45" actId="2696"/>
        <pc:sldMkLst>
          <pc:docMk/>
          <pc:sldMk cId="806682196" sldId="310"/>
        </pc:sldMkLst>
      </pc:sldChg>
    </pc:docChg>
  </pc:docChgLst>
  <pc:docChgLst>
    <pc:chgData name="Rogério Napoleão Jr" userId="96c13176ff3c3bf4" providerId="LiveId" clId="{6F5DD5F7-5DC5-3E4C-81F4-DE1E6F977E33}"/>
    <pc:docChg chg="undo custSel addSld delSld modSld modShowInfo">
      <pc:chgData name="Rogério Napoleão Jr" userId="96c13176ff3c3bf4" providerId="LiveId" clId="{6F5DD5F7-5DC5-3E4C-81F4-DE1E6F977E33}" dt="2022-07-13T13:25:34.529" v="2475" actId="2744"/>
      <pc:docMkLst>
        <pc:docMk/>
      </pc:docMkLst>
      <pc:sldChg chg="addSp delSp modSp mod">
        <pc:chgData name="Rogério Napoleão Jr" userId="96c13176ff3c3bf4" providerId="LiveId" clId="{6F5DD5F7-5DC5-3E4C-81F4-DE1E6F977E33}" dt="2022-07-13T12:48:06.975" v="29" actId="20577"/>
        <pc:sldMkLst>
          <pc:docMk/>
          <pc:sldMk cId="3554310288" sldId="258"/>
        </pc:sldMkLst>
        <pc:spChg chg="add del mod">
          <ac:chgData name="Rogério Napoleão Jr" userId="96c13176ff3c3bf4" providerId="LiveId" clId="{6F5DD5F7-5DC5-3E4C-81F4-DE1E6F977E33}" dt="2022-07-13T12:47:50.467" v="1"/>
          <ac:spMkLst>
            <pc:docMk/>
            <pc:sldMk cId="3554310288" sldId="258"/>
            <ac:spMk id="5" creationId="{764CBE60-6F69-2E99-481E-91D4C5DD15D4}"/>
          </ac:spMkLst>
        </pc:spChg>
        <pc:spChg chg="mod">
          <ac:chgData name="Rogério Napoleão Jr" userId="96c13176ff3c3bf4" providerId="LiveId" clId="{6F5DD5F7-5DC5-3E4C-81F4-DE1E6F977E33}" dt="2022-07-13T12:48:06.975" v="29" actId="20577"/>
          <ac:spMkLst>
            <pc:docMk/>
            <pc:sldMk cId="3554310288" sldId="258"/>
            <ac:spMk id="14" creationId="{00000000-0000-0000-0000-000000000000}"/>
          </ac:spMkLst>
        </pc:spChg>
        <pc:picChg chg="del">
          <ac:chgData name="Rogério Napoleão Jr" userId="96c13176ff3c3bf4" providerId="LiveId" clId="{6F5DD5F7-5DC5-3E4C-81F4-DE1E6F977E33}" dt="2022-07-13T12:47:40.757" v="0" actId="478"/>
          <ac:picMkLst>
            <pc:docMk/>
            <pc:sldMk cId="3554310288" sldId="258"/>
            <ac:picMk id="4" creationId="{5ACC7B0A-8469-429D-9F53-E3A456D83657}"/>
          </ac:picMkLst>
        </pc:picChg>
        <pc:picChg chg="add mod">
          <ac:chgData name="Rogério Napoleão Jr" userId="96c13176ff3c3bf4" providerId="LiveId" clId="{6F5DD5F7-5DC5-3E4C-81F4-DE1E6F977E33}" dt="2022-07-13T12:47:54.058" v="3" actId="962"/>
          <ac:picMkLst>
            <pc:docMk/>
            <pc:sldMk cId="3554310288" sldId="258"/>
            <ac:picMk id="7" creationId="{A8DDEC7C-6261-4DD0-1974-D85D59C843DB}"/>
          </ac:picMkLst>
        </pc:picChg>
      </pc:sldChg>
      <pc:sldChg chg="addSp delSp modSp mod">
        <pc:chgData name="Rogério Napoleão Jr" userId="96c13176ff3c3bf4" providerId="LiveId" clId="{6F5DD5F7-5DC5-3E4C-81F4-DE1E6F977E33}" dt="2022-07-13T13:01:00.719" v="677" actId="14100"/>
        <pc:sldMkLst>
          <pc:docMk/>
          <pc:sldMk cId="1669739852" sldId="264"/>
        </pc:sldMkLst>
        <pc:spChg chg="add del mod">
          <ac:chgData name="Rogério Napoleão Jr" userId="96c13176ff3c3bf4" providerId="LiveId" clId="{6F5DD5F7-5DC5-3E4C-81F4-DE1E6F977E33}" dt="2022-07-13T13:01:00.719" v="677" actId="14100"/>
          <ac:spMkLst>
            <pc:docMk/>
            <pc:sldMk cId="1669739852" sldId="264"/>
            <ac:spMk id="3" creationId="{00000000-0000-0000-0000-000000000000}"/>
          </ac:spMkLst>
        </pc:spChg>
        <pc:spChg chg="add del mod">
          <ac:chgData name="Rogério Napoleão Jr" userId="96c13176ff3c3bf4" providerId="LiveId" clId="{6F5DD5F7-5DC5-3E4C-81F4-DE1E6F977E33}" dt="2022-07-13T12:52:01.547" v="55" actId="478"/>
          <ac:spMkLst>
            <pc:docMk/>
            <pc:sldMk cId="1669739852" sldId="264"/>
            <ac:spMk id="4" creationId="{4B1D43EE-9B8B-57CE-8540-F5644D4E1288}"/>
          </ac:spMkLst>
        </pc:spChg>
        <pc:spChg chg="mod">
          <ac:chgData name="Rogério Napoleão Jr" userId="96c13176ff3c3bf4" providerId="LiveId" clId="{6F5DD5F7-5DC5-3E4C-81F4-DE1E6F977E33}" dt="2022-07-13T12:51:37.557" v="46" actId="20577"/>
          <ac:spMkLst>
            <pc:docMk/>
            <pc:sldMk cId="1669739852" sldId="264"/>
            <ac:spMk id="5" creationId="{00000000-0000-0000-0000-000000000000}"/>
          </ac:spMkLst>
        </pc:spChg>
        <pc:spChg chg="mod">
          <ac:chgData name="Rogério Napoleão Jr" userId="96c13176ff3c3bf4" providerId="LiveId" clId="{6F5DD5F7-5DC5-3E4C-81F4-DE1E6F977E33}" dt="2022-07-13T12:57:29.315" v="502" actId="20577"/>
          <ac:spMkLst>
            <pc:docMk/>
            <pc:sldMk cId="1669739852" sldId="264"/>
            <ac:spMk id="6" creationId="{00000000-0000-0000-0000-000000000000}"/>
          </ac:spMkLst>
        </pc:spChg>
      </pc:sldChg>
      <pc:sldChg chg="addSp delSp modSp del mod">
        <pc:chgData name="Rogério Napoleão Jr" userId="96c13176ff3c3bf4" providerId="LiveId" clId="{6F5DD5F7-5DC5-3E4C-81F4-DE1E6F977E33}" dt="2022-07-13T12:51:26.323" v="32" actId="2696"/>
        <pc:sldMkLst>
          <pc:docMk/>
          <pc:sldMk cId="2751684640" sldId="302"/>
        </pc:sldMkLst>
        <pc:spChg chg="add mod">
          <ac:chgData name="Rogério Napoleão Jr" userId="96c13176ff3c3bf4" providerId="LiveId" clId="{6F5DD5F7-5DC5-3E4C-81F4-DE1E6F977E33}" dt="2022-07-13T12:51:21.868" v="31" actId="478"/>
          <ac:spMkLst>
            <pc:docMk/>
            <pc:sldMk cId="2751684640" sldId="302"/>
            <ac:spMk id="4" creationId="{E028A4C7-EB01-E9EA-B62A-05F816DE0621}"/>
          </ac:spMkLst>
        </pc:spChg>
        <pc:picChg chg="del mod">
          <ac:chgData name="Rogério Napoleão Jr" userId="96c13176ff3c3bf4" providerId="LiveId" clId="{6F5DD5F7-5DC5-3E4C-81F4-DE1E6F977E33}" dt="2022-07-13T12:51:21.868" v="31" actId="478"/>
          <ac:picMkLst>
            <pc:docMk/>
            <pc:sldMk cId="2751684640" sldId="302"/>
            <ac:picMk id="5" creationId="{A76A96CD-1BF8-42CF-861B-42DB0C020FBA}"/>
          </ac:picMkLst>
        </pc:picChg>
      </pc:sldChg>
      <pc:sldChg chg="del">
        <pc:chgData name="Rogério Napoleão Jr" userId="96c13176ff3c3bf4" providerId="LiveId" clId="{6F5DD5F7-5DC5-3E4C-81F4-DE1E6F977E33}" dt="2022-07-13T13:01:27.845" v="731" actId="2696"/>
        <pc:sldMkLst>
          <pc:docMk/>
          <pc:sldMk cId="2794337274" sldId="303"/>
        </pc:sldMkLst>
      </pc:sldChg>
      <pc:sldChg chg="del">
        <pc:chgData name="Rogério Napoleão Jr" userId="96c13176ff3c3bf4" providerId="LiveId" clId="{6F5DD5F7-5DC5-3E4C-81F4-DE1E6F977E33}" dt="2022-07-13T13:01:27.306" v="730" actId="2696"/>
        <pc:sldMkLst>
          <pc:docMk/>
          <pc:sldMk cId="1416886574" sldId="305"/>
        </pc:sldMkLst>
      </pc:sldChg>
      <pc:sldChg chg="addSp modSp add mod">
        <pc:chgData name="Rogério Napoleão Jr" userId="96c13176ff3c3bf4" providerId="LiveId" clId="{6F5DD5F7-5DC5-3E4C-81F4-DE1E6F977E33}" dt="2022-07-13T13:04:13.146" v="992" actId="20577"/>
        <pc:sldMkLst>
          <pc:docMk/>
          <pc:sldMk cId="43590671" sldId="306"/>
        </pc:sldMkLst>
        <pc:spChg chg="mod">
          <ac:chgData name="Rogério Napoleão Jr" userId="96c13176ff3c3bf4" providerId="LiveId" clId="{6F5DD5F7-5DC5-3E4C-81F4-DE1E6F977E33}" dt="2022-07-13T13:04:06.743" v="991" actId="27636"/>
          <ac:spMkLst>
            <pc:docMk/>
            <pc:sldMk cId="43590671" sldId="306"/>
            <ac:spMk id="3" creationId="{00000000-0000-0000-0000-000000000000}"/>
          </ac:spMkLst>
        </pc:spChg>
        <pc:spChg chg="mod">
          <ac:chgData name="Rogério Napoleão Jr" userId="96c13176ff3c3bf4" providerId="LiveId" clId="{6F5DD5F7-5DC5-3E4C-81F4-DE1E6F977E33}" dt="2022-07-13T13:01:24.002" v="729" actId="313"/>
          <ac:spMkLst>
            <pc:docMk/>
            <pc:sldMk cId="43590671" sldId="306"/>
            <ac:spMk id="6" creationId="{00000000-0000-0000-0000-000000000000}"/>
          </ac:spMkLst>
        </pc:spChg>
        <pc:spChg chg="add mod">
          <ac:chgData name="Rogério Napoleão Jr" userId="96c13176ff3c3bf4" providerId="LiveId" clId="{6F5DD5F7-5DC5-3E4C-81F4-DE1E6F977E33}" dt="2022-07-13T13:04:13.146" v="992" actId="20577"/>
          <ac:spMkLst>
            <pc:docMk/>
            <pc:sldMk cId="43590671" sldId="306"/>
            <ac:spMk id="7" creationId="{F8BCFF3B-56C0-1561-82EB-CDBAA6F2B476}"/>
          </ac:spMkLst>
        </pc:spChg>
      </pc:sldChg>
      <pc:sldChg chg="delSp modSp add mod">
        <pc:chgData name="Rogério Napoleão Jr" userId="96c13176ff3c3bf4" providerId="LiveId" clId="{6F5DD5F7-5DC5-3E4C-81F4-DE1E6F977E33}" dt="2022-07-13T13:20:22.346" v="2434" actId="1036"/>
        <pc:sldMkLst>
          <pc:docMk/>
          <pc:sldMk cId="3856840379" sldId="307"/>
        </pc:sldMkLst>
        <pc:spChg chg="mod">
          <ac:chgData name="Rogério Napoleão Jr" userId="96c13176ff3c3bf4" providerId="LiveId" clId="{6F5DD5F7-5DC5-3E4C-81F4-DE1E6F977E33}" dt="2022-07-13T13:20:22.346" v="2434" actId="1036"/>
          <ac:spMkLst>
            <pc:docMk/>
            <pc:sldMk cId="3856840379" sldId="307"/>
            <ac:spMk id="3" creationId="{00000000-0000-0000-0000-000000000000}"/>
          </ac:spMkLst>
        </pc:spChg>
        <pc:spChg chg="mod">
          <ac:chgData name="Rogério Napoleão Jr" userId="96c13176ff3c3bf4" providerId="LiveId" clId="{6F5DD5F7-5DC5-3E4C-81F4-DE1E6F977E33}" dt="2022-07-13T13:10:07.132" v="1130" actId="20577"/>
          <ac:spMkLst>
            <pc:docMk/>
            <pc:sldMk cId="3856840379" sldId="307"/>
            <ac:spMk id="6" creationId="{00000000-0000-0000-0000-000000000000}"/>
          </ac:spMkLst>
        </pc:spChg>
        <pc:spChg chg="del">
          <ac:chgData name="Rogério Napoleão Jr" userId="96c13176ff3c3bf4" providerId="LiveId" clId="{6F5DD5F7-5DC5-3E4C-81F4-DE1E6F977E33}" dt="2022-07-13T13:05:22.887" v="1050" actId="478"/>
          <ac:spMkLst>
            <pc:docMk/>
            <pc:sldMk cId="3856840379" sldId="307"/>
            <ac:spMk id="7" creationId="{F8BCFF3B-56C0-1561-82EB-CDBAA6F2B476}"/>
          </ac:spMkLst>
        </pc:spChg>
      </pc:sldChg>
      <pc:sldChg chg="modSp add mod">
        <pc:chgData name="Rogério Napoleão Jr" userId="96c13176ff3c3bf4" providerId="LiveId" clId="{6F5DD5F7-5DC5-3E4C-81F4-DE1E6F977E33}" dt="2022-07-13T13:18:43.443" v="2412" actId="20577"/>
        <pc:sldMkLst>
          <pc:docMk/>
          <pc:sldMk cId="1862639847" sldId="308"/>
        </pc:sldMkLst>
        <pc:spChg chg="mod">
          <ac:chgData name="Rogério Napoleão Jr" userId="96c13176ff3c3bf4" providerId="LiveId" clId="{6F5DD5F7-5DC5-3E4C-81F4-DE1E6F977E33}" dt="2022-07-13T13:18:43.443" v="2412" actId="20577"/>
          <ac:spMkLst>
            <pc:docMk/>
            <pc:sldMk cId="1862639847" sldId="308"/>
            <ac:spMk id="3" creationId="{00000000-0000-0000-0000-000000000000}"/>
          </ac:spMkLst>
        </pc:spChg>
      </pc:sldChg>
      <pc:sldChg chg="modSp add mod">
        <pc:chgData name="Rogério Napoleão Jr" userId="96c13176ff3c3bf4" providerId="LiveId" clId="{6F5DD5F7-5DC5-3E4C-81F4-DE1E6F977E33}" dt="2022-07-13T13:20:30.048" v="2435" actId="1076"/>
        <pc:sldMkLst>
          <pc:docMk/>
          <pc:sldMk cId="4154283347" sldId="309"/>
        </pc:sldMkLst>
        <pc:spChg chg="mod">
          <ac:chgData name="Rogério Napoleão Jr" userId="96c13176ff3c3bf4" providerId="LiveId" clId="{6F5DD5F7-5DC5-3E4C-81F4-DE1E6F977E33}" dt="2022-07-13T13:20:30.048" v="2435" actId="1076"/>
          <ac:spMkLst>
            <pc:docMk/>
            <pc:sldMk cId="4154283347" sldId="309"/>
            <ac:spMk id="3" creationId="{00000000-0000-0000-0000-000000000000}"/>
          </ac:spMkLst>
        </pc:spChg>
        <pc:spChg chg="mod">
          <ac:chgData name="Rogério Napoleão Jr" userId="96c13176ff3c3bf4" providerId="LiveId" clId="{6F5DD5F7-5DC5-3E4C-81F4-DE1E6F977E33}" dt="2022-07-13T13:19:04.119" v="2415" actId="20577"/>
          <ac:spMkLst>
            <pc:docMk/>
            <pc:sldMk cId="4154283347" sldId="309"/>
            <ac:spMk id="6" creationId="{00000000-0000-0000-0000-000000000000}"/>
          </ac:spMkLst>
        </pc:spChg>
      </pc:sldChg>
      <pc:sldChg chg="modSp add mod">
        <pc:chgData name="Rogério Napoleão Jr" userId="96c13176ff3c3bf4" providerId="LiveId" clId="{6F5DD5F7-5DC5-3E4C-81F4-DE1E6F977E33}" dt="2022-07-13T13:20:52.909" v="2473" actId="20577"/>
        <pc:sldMkLst>
          <pc:docMk/>
          <pc:sldMk cId="806682196" sldId="310"/>
        </pc:sldMkLst>
        <pc:spChg chg="mod">
          <ac:chgData name="Rogério Napoleão Jr" userId="96c13176ff3c3bf4" providerId="LiveId" clId="{6F5DD5F7-5DC5-3E4C-81F4-DE1E6F977E33}" dt="2022-07-13T13:20:52.909" v="2473" actId="20577"/>
          <ac:spMkLst>
            <pc:docMk/>
            <pc:sldMk cId="806682196" sldId="310"/>
            <ac:spMk id="3" creationId="{00000000-0000-0000-0000-000000000000}"/>
          </ac:spMkLst>
        </pc:spChg>
        <pc:spChg chg="mod">
          <ac:chgData name="Rogério Napoleão Jr" userId="96c13176ff3c3bf4" providerId="LiveId" clId="{6F5DD5F7-5DC5-3E4C-81F4-DE1E6F977E33}" dt="2022-07-13T13:20:37.473" v="2437" actId="20577"/>
          <ac:spMkLst>
            <pc:docMk/>
            <pc:sldMk cId="806682196" sldId="31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14/07/2022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aeRj8bJCiH-7Ee7nfHiJkf4KX6Avccy/edit#gid=2091753662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SLIDE.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dirty="0"/>
              <a:t>Utilizar imagens livres de direitos autorais e sem marca d’agua.</a:t>
            </a:r>
            <a:r>
              <a:rPr lang="pt-BR" sz="1200" baseline="0" dirty="0"/>
              <a:t> </a:t>
            </a:r>
            <a:r>
              <a:rPr lang="pt-BR" sz="1200" dirty="0"/>
              <a:t>Nesta lista, temos alguns bancos de imagem livre:</a:t>
            </a:r>
            <a:r>
              <a:rPr lang="pt-BR" sz="1200" baseline="0" dirty="0"/>
              <a:t> </a:t>
            </a:r>
            <a:r>
              <a:rPr lang="pt-BR" sz="1200" dirty="0">
                <a:hlinkClick r:id="rId3"/>
              </a:rPr>
              <a:t>https://docs.google.com/spreadsheets/d/1XaeRj8bJCiH-7Ee7nfHiJkf4KX6Avccy/edit#gid=2091753662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aseline="0" dirty="0"/>
              <a:t>Ao editar o “título da aula”,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baseline="0" dirty="0"/>
              <a:t>36</a:t>
            </a:r>
            <a:r>
              <a:rPr lang="pt-BR" sz="1200" b="0" baseline="0" dirty="0"/>
              <a:t>. Em casos de nomes extensos, selecione o texto e diminua de forma que fique equilibrado com o layout. Uma dica: é clicar no segundo “A” ao lado do tamanho da fonte.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b="0" baseline="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="1" baseline="0" dirty="0"/>
              <a:t>O exemplo anterior também serve para o “nome do professor”</a:t>
            </a:r>
            <a:r>
              <a:rPr lang="pt-BR" sz="1200" b="0" baseline="0" dirty="0"/>
              <a:t>, nesse caso, usando o </a:t>
            </a:r>
            <a:r>
              <a:rPr lang="pt-BR" sz="1200" b="1" baseline="0" dirty="0"/>
              <a:t>tamanho 12 </a:t>
            </a:r>
            <a:r>
              <a:rPr lang="pt-BR" sz="1200" b="0" baseline="0" dirty="0"/>
              <a:t>da fonte.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65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 E NÃO ALTERE O TAMANHO DAS MESMAS.</a:t>
            </a: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O design/layout que estão no </a:t>
            </a:r>
            <a:r>
              <a:rPr lang="pt-BR" sz="1200" dirty="0" err="1">
                <a:solidFill>
                  <a:schemeClr val="bg1"/>
                </a:solidFill>
              </a:rPr>
              <a:t>template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são apenas exemplos </a:t>
            </a:r>
            <a:r>
              <a:rPr lang="pt-BR" sz="1200" dirty="0">
                <a:solidFill>
                  <a:schemeClr val="bg1"/>
                </a:solidFill>
              </a:rPr>
              <a:t>de slides para utilizar, como uma </a:t>
            </a:r>
            <a:r>
              <a:rPr lang="pt-BR" sz="1200" b="1" dirty="0">
                <a:solidFill>
                  <a:schemeClr val="bg1"/>
                </a:solidFill>
              </a:rPr>
              <a:t>padronização</a:t>
            </a:r>
            <a:r>
              <a:rPr lang="pt-BR" sz="1200" dirty="0">
                <a:solidFill>
                  <a:schemeClr val="bg1"/>
                </a:solidFill>
              </a:rPr>
              <a:t>. </a:t>
            </a:r>
            <a:r>
              <a:rPr lang="pt-BR" sz="1200" b="1" dirty="0">
                <a:solidFill>
                  <a:schemeClr val="bg1"/>
                </a:solidFill>
              </a:rPr>
              <a:t>O Material é totalmente adaptável </a:t>
            </a:r>
            <a:r>
              <a:rPr lang="pt-BR" sz="1200" dirty="0">
                <a:solidFill>
                  <a:schemeClr val="bg1"/>
                </a:solidFill>
              </a:rPr>
              <a:t>ao uso em relação ao conteúdo, à quantidade, disposição, aplicação ou não de todos os exemplos de disposições de texto/imagem.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="1" baseline="0" dirty="0">
                <a:solidFill>
                  <a:schemeClr val="bg1"/>
                </a:solidFill>
              </a:rPr>
              <a:t>Dica: ao invés de usar textos grandes, recomenda-se o uso de tópicos.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u="sng" baseline="0" dirty="0">
                <a:solidFill>
                  <a:srgbClr val="E82E8A"/>
                </a:solidFill>
              </a:rPr>
              <a:t>28 para o número da unidade</a:t>
            </a:r>
            <a:r>
              <a:rPr lang="pt-BR" sz="1200" b="1" baseline="0" dirty="0"/>
              <a:t>, </a:t>
            </a:r>
            <a:r>
              <a:rPr lang="pt-BR" sz="1200" b="1" u="sng" baseline="0" dirty="0"/>
              <a:t>24 para o título da disciplina </a:t>
            </a:r>
            <a:r>
              <a:rPr lang="pt-BR" sz="1200" b="1" baseline="0" dirty="0"/>
              <a:t>e </a:t>
            </a:r>
            <a:r>
              <a:rPr lang="pt-BR" sz="1200" b="1" u="sng" baseline="0" dirty="0"/>
              <a:t>16 a 24 para o texto</a:t>
            </a:r>
            <a:r>
              <a:rPr lang="pt-BR" sz="1200" b="0" baseline="0" dirty="0"/>
              <a:t>. Em casos de escritas maiores, selecione o texto e diminua de forma que fique equilibrado com o layout. Uma dica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9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 E NÃO ALTERE O TAMANHO DAS MESMAS.</a:t>
            </a: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O design/layout que estão no </a:t>
            </a:r>
            <a:r>
              <a:rPr lang="pt-BR" sz="1200" dirty="0" err="1">
                <a:solidFill>
                  <a:schemeClr val="bg1"/>
                </a:solidFill>
              </a:rPr>
              <a:t>template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são apenas exemplos </a:t>
            </a:r>
            <a:r>
              <a:rPr lang="pt-BR" sz="1200" dirty="0">
                <a:solidFill>
                  <a:schemeClr val="bg1"/>
                </a:solidFill>
              </a:rPr>
              <a:t>de slides para utilizar, como uma </a:t>
            </a:r>
            <a:r>
              <a:rPr lang="pt-BR" sz="1200" b="1" dirty="0">
                <a:solidFill>
                  <a:schemeClr val="bg1"/>
                </a:solidFill>
              </a:rPr>
              <a:t>padronização</a:t>
            </a:r>
            <a:r>
              <a:rPr lang="pt-BR" sz="1200" dirty="0">
                <a:solidFill>
                  <a:schemeClr val="bg1"/>
                </a:solidFill>
              </a:rPr>
              <a:t>. </a:t>
            </a:r>
            <a:r>
              <a:rPr lang="pt-BR" sz="1200" b="1" dirty="0">
                <a:solidFill>
                  <a:schemeClr val="bg1"/>
                </a:solidFill>
              </a:rPr>
              <a:t>O Material é totalmente adaptável </a:t>
            </a:r>
            <a:r>
              <a:rPr lang="pt-BR" sz="1200" dirty="0">
                <a:solidFill>
                  <a:schemeClr val="bg1"/>
                </a:solidFill>
              </a:rPr>
              <a:t>ao uso em relação ao conteúdo, à quantidade, disposição, aplicação ou não de todos os exemplos de disposições de texto/imagem.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="1" baseline="0" dirty="0">
                <a:solidFill>
                  <a:schemeClr val="bg1"/>
                </a:solidFill>
              </a:rPr>
              <a:t>Dica: ao invés de usar textos grandes, recomenda-se o uso de tópicos.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u="sng" baseline="0" dirty="0">
                <a:solidFill>
                  <a:srgbClr val="E82E8A"/>
                </a:solidFill>
              </a:rPr>
              <a:t>28 para o número da unidade</a:t>
            </a:r>
            <a:r>
              <a:rPr lang="pt-BR" sz="1200" b="1" baseline="0" dirty="0"/>
              <a:t>, </a:t>
            </a:r>
            <a:r>
              <a:rPr lang="pt-BR" sz="1200" b="1" u="sng" baseline="0" dirty="0"/>
              <a:t>24 para o título da disciplina </a:t>
            </a:r>
            <a:r>
              <a:rPr lang="pt-BR" sz="1200" b="1" baseline="0" dirty="0"/>
              <a:t>e </a:t>
            </a:r>
            <a:r>
              <a:rPr lang="pt-BR" sz="1200" b="1" u="sng" baseline="0" dirty="0"/>
              <a:t>16 a 24 para o texto</a:t>
            </a:r>
            <a:r>
              <a:rPr lang="pt-BR" sz="1200" b="0" baseline="0" dirty="0"/>
              <a:t>. Em casos de escritas maiores, selecione o texto e diminua de forma que fique equilibrado com o layout. Uma dica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9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477814" y="1946787"/>
            <a:ext cx="3801427" cy="3196204"/>
          </a:xfrm>
        </p:spPr>
        <p:txBody>
          <a:bodyPr/>
          <a:lstStyle/>
          <a:p>
            <a:r>
              <a:rPr lang="pt-BR" dirty="0"/>
              <a:t>PROGRAMAÇÃO </a:t>
            </a:r>
            <a:r>
              <a:rPr lang="pt-BR" dirty="0" err="1"/>
              <a:t>I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ESTUDO DE CASO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Jr.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30A3BE-AFFC-4BC4-A2D3-C160C61E9C3F}"/>
              </a:ext>
            </a:extLst>
          </p:cNvPr>
          <p:cNvSpPr/>
          <p:nvPr/>
        </p:nvSpPr>
        <p:spPr>
          <a:xfrm>
            <a:off x="4737464" y="6611779"/>
            <a:ext cx="16706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PIXABAY – CÓDIGO 1627703</a:t>
            </a:r>
          </a:p>
        </p:txBody>
      </p:sp>
      <p:pic>
        <p:nvPicPr>
          <p:cNvPr id="7" name="Picture Placeholder 6" descr="A computer on a desk&#10;&#10;Description automatically generated with low confidence">
            <a:extLst>
              <a:ext uri="{FF2B5EF4-FFF2-40B4-BE49-F238E27FC236}">
                <a16:creationId xmlns:a16="http://schemas.microsoft.com/office/drawing/2014/main" id="{A8DDEC7C-6261-4DD0-1974-D85D59C843DB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7" r="11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23704" y="2209800"/>
            <a:ext cx="10258696" cy="39670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Orientada à Objetos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Roda em cima da Java Virtual </a:t>
            </a:r>
            <a:r>
              <a:rPr lang="pt-BR" sz="2400" b="1" dirty="0" err="1"/>
              <a:t>Machine</a:t>
            </a: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Compila para </a:t>
            </a:r>
            <a:r>
              <a:rPr lang="pt-BR" sz="2400" b="1" dirty="0" err="1"/>
              <a:t>Bytecode</a:t>
            </a:r>
            <a:r>
              <a:rPr lang="pt-BR" sz="2400" b="1" dirty="0"/>
              <a:t> e JVM executa o </a:t>
            </a:r>
            <a:r>
              <a:rPr lang="pt-BR" sz="2400" b="1" dirty="0" err="1"/>
              <a:t>Bytecode</a:t>
            </a: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Bem difundida </a:t>
            </a:r>
            <a:r>
              <a:rPr lang="pt-BR" sz="2400" b="1"/>
              <a:t>no mercado</a:t>
            </a: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Muito utilizado nos dias de hoje para aplicações </a:t>
            </a:r>
            <a:r>
              <a:rPr lang="pt-BR" sz="2400" b="1" dirty="0" err="1"/>
              <a:t>Backend</a:t>
            </a: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b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ESTUDO DE CASO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JAVA</a:t>
            </a:r>
          </a:p>
        </p:txBody>
      </p:sp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23704" y="1652954"/>
            <a:ext cx="10106296" cy="5205046"/>
          </a:xfrm>
        </p:spPr>
        <p:txBody>
          <a:bodyPr>
            <a:normAutofit/>
          </a:bodyPr>
          <a:lstStyle/>
          <a:p>
            <a:pPr lvl="1"/>
            <a:r>
              <a:rPr lang="pt-BR" sz="1800" dirty="0">
                <a:solidFill>
                  <a:schemeClr val="tx1"/>
                </a:solidFill>
              </a:rPr>
              <a:t>O sistema deve permitir o cadastro de clientes e atendentes. Além dos dados pessoais comuns aos clientes e atendentes, tais como nome, CPF, RG, data de nascimento, endereço residencial, etc., deve-se manter registro do número do cartão de crédito de cada cliente e do número de matrícula e do número da carteira de trabalho de cada atendente.</a:t>
            </a:r>
            <a:endParaRPr lang="en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O sistema deverá manter informações sobre aviões, companhias aéreas, aeroportos e </a:t>
            </a:r>
            <a:r>
              <a:rPr lang="pt-BR" sz="1800" dirty="0" err="1">
                <a:solidFill>
                  <a:schemeClr val="tx1"/>
                </a:solidFill>
              </a:rPr>
              <a:t>vôos</a:t>
            </a:r>
            <a:r>
              <a:rPr lang="pt-BR" sz="1800" dirty="0">
                <a:solidFill>
                  <a:schemeClr val="tx1"/>
                </a:solidFill>
              </a:rPr>
              <a:t> ofertados pelas companhias aéreas.</a:t>
            </a:r>
            <a:endParaRPr lang="en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Os dados dos aviões consistem basicamente da marca, do modelo, do ano de fabricação e de um número que o identifica unicamente.</a:t>
            </a:r>
            <a:endParaRPr lang="en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Cada avião possui um conjunto de assentos, que possuem uma identificação única e podem ou não estar reservados.</a:t>
            </a:r>
            <a:endParaRPr lang="en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Cada companhia aérea possui uma sigla e um nome, pode ter qualquer número de aviões e ofertar tantos </a:t>
            </a:r>
            <a:r>
              <a:rPr lang="pt-BR" sz="1800" dirty="0" err="1">
                <a:solidFill>
                  <a:schemeClr val="tx1"/>
                </a:solidFill>
              </a:rPr>
              <a:t>vôos</a:t>
            </a:r>
            <a:r>
              <a:rPr lang="pt-BR" sz="1800" dirty="0">
                <a:solidFill>
                  <a:schemeClr val="tx1"/>
                </a:solidFill>
              </a:rPr>
              <a:t> quanto estiver apta a manter.</a:t>
            </a:r>
            <a:endParaRPr lang="en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Cada </a:t>
            </a:r>
            <a:r>
              <a:rPr lang="pt-BR" sz="1800" dirty="0" err="1">
                <a:solidFill>
                  <a:schemeClr val="tx1"/>
                </a:solidFill>
              </a:rPr>
              <a:t>vôo</a:t>
            </a:r>
            <a:r>
              <a:rPr lang="pt-BR" sz="1800" dirty="0">
                <a:solidFill>
                  <a:schemeClr val="tx1"/>
                </a:solidFill>
              </a:rPr>
              <a:t> é operado por uma única companhia aérea e é caracterizado por um número, um aeroporto de origem, um aeroporto de destino, o dia da semana em que é operado e os horários de saída e chegada.</a:t>
            </a:r>
            <a:endParaRPr lang="en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Uma reserva consiste então da vinculação de um cliente a um </a:t>
            </a:r>
            <a:r>
              <a:rPr lang="pt-BR" sz="1800" dirty="0" err="1">
                <a:solidFill>
                  <a:schemeClr val="tx1"/>
                </a:solidFill>
              </a:rPr>
              <a:t>vôo</a:t>
            </a:r>
            <a:r>
              <a:rPr lang="pt-BR" sz="1800" dirty="0">
                <a:solidFill>
                  <a:schemeClr val="tx1"/>
                </a:solidFill>
              </a:rPr>
              <a:t> para um determinado assento, que pode ser reservado para um único cliente. As reservas sempre são feitas por um atendente.</a:t>
            </a:r>
            <a:endParaRPr lang="en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Cada cliente poderá fazer diversas reservas.</a:t>
            </a:r>
            <a:endParaRPr lang="en-BR" sz="1800" dirty="0">
              <a:solidFill>
                <a:schemeClr val="tx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ESTUDO DE CASO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pt-BR" dirty="0"/>
              <a:t>ANALISE DO PROBLEMA</a:t>
            </a:r>
          </a:p>
        </p:txBody>
      </p:sp>
    </p:spTree>
    <p:extLst>
      <p:ext uri="{BB962C8B-B14F-4D97-AF65-F5344CB8AC3E}">
        <p14:creationId xmlns:p14="http://schemas.microsoft.com/office/powerpoint/2010/main" val="415428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771</Words>
  <Application>Microsoft Macintosh PowerPoint</Application>
  <PresentationFormat>Widescreen</PresentationFormat>
  <Paragraphs>41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Franklin Gothic Demi Cond</vt:lpstr>
      <vt:lpstr>Wingdings</vt:lpstr>
      <vt:lpstr>Tema do Office</vt:lpstr>
      <vt:lpstr>PROGRAMAÇÃO I  ESTUDO DE CASO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Rogério Napoleão Jr</cp:lastModifiedBy>
  <cp:revision>267</cp:revision>
  <cp:lastPrinted>2021-05-21T20:29:14Z</cp:lastPrinted>
  <dcterms:created xsi:type="dcterms:W3CDTF">2020-01-23T19:05:58Z</dcterms:created>
  <dcterms:modified xsi:type="dcterms:W3CDTF">2022-07-14T16:35:14Z</dcterms:modified>
</cp:coreProperties>
</file>