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3CD18-4E17-5945-8C25-C5D51C5BCEE2}" v="11" dt="2021-04-27T19:32:11.1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0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656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Ceci" userId="88d4feaa40945e23" providerId="LiveId" clId="{0B63CD18-4E17-5945-8C25-C5D51C5BCEE2}"/>
    <pc:docChg chg="undo custSel addSld delSld modSld">
      <pc:chgData name="Flávio Ceci" userId="88d4feaa40945e23" providerId="LiveId" clId="{0B63CD18-4E17-5945-8C25-C5D51C5BCEE2}" dt="2021-04-27T19:36:22.474" v="131" actId="20577"/>
      <pc:docMkLst>
        <pc:docMk/>
      </pc:docMkLst>
      <pc:sldChg chg="delSp modSp mod">
        <pc:chgData name="Flávio Ceci" userId="88d4feaa40945e23" providerId="LiveId" clId="{0B63CD18-4E17-5945-8C25-C5D51C5BCEE2}" dt="2021-04-27T19:36:22.474" v="131" actId="20577"/>
        <pc:sldMkLst>
          <pc:docMk/>
          <pc:sldMk cId="507592729" sldId="256"/>
        </pc:sldMkLst>
        <pc:spChg chg="mod">
          <ac:chgData name="Flávio Ceci" userId="88d4feaa40945e23" providerId="LiveId" clId="{0B63CD18-4E17-5945-8C25-C5D51C5BCEE2}" dt="2021-04-27T19:36:22.474" v="131" actId="20577"/>
          <ac:spMkLst>
            <pc:docMk/>
            <pc:sldMk cId="507592729" sldId="256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53.453" v="20" actId="478"/>
          <ac:spMkLst>
            <pc:docMk/>
            <pc:sldMk cId="507592729" sldId="256"/>
            <ac:spMk id="3" creationId="{00000000-0000-0000-0000-000000000000}"/>
          </ac:spMkLst>
        </pc:spChg>
        <pc:picChg chg="mod">
          <ac:chgData name="Flávio Ceci" userId="88d4feaa40945e23" providerId="LiveId" clId="{0B63CD18-4E17-5945-8C25-C5D51C5BCEE2}" dt="2021-04-27T19:20:07.645" v="18" actId="1076"/>
          <ac:picMkLst>
            <pc:docMk/>
            <pc:sldMk cId="507592729" sldId="256"/>
            <ac:picMk id="32" creationId="{00000000-0000-0000-0000-000000000000}"/>
          </ac:picMkLst>
        </pc:picChg>
      </pc:sldChg>
      <pc:sldChg chg="delSp modSp mod">
        <pc:chgData name="Flávio Ceci" userId="88d4feaa40945e23" providerId="LiveId" clId="{0B63CD18-4E17-5945-8C25-C5D51C5BCEE2}" dt="2021-04-27T19:21:23.987" v="44" actId="20577"/>
        <pc:sldMkLst>
          <pc:docMk/>
          <pc:sldMk cId="1330216257" sldId="257"/>
        </pc:sldMkLst>
        <pc:spChg chg="mod">
          <ac:chgData name="Flávio Ceci" userId="88d4feaa40945e23" providerId="LiveId" clId="{0B63CD18-4E17-5945-8C25-C5D51C5BCEE2}" dt="2021-04-27T19:21:17.795" v="21"/>
          <ac:spMkLst>
            <pc:docMk/>
            <pc:sldMk cId="1330216257" sldId="257"/>
            <ac:spMk id="3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21:23.987" v="44" actId="20577"/>
          <ac:spMkLst>
            <pc:docMk/>
            <pc:sldMk cId="1330216257" sldId="257"/>
            <ac:spMk id="4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49.354" v="19" actId="478"/>
          <ac:spMkLst>
            <pc:docMk/>
            <pc:sldMk cId="1330216257" sldId="257"/>
            <ac:spMk id="12" creationId="{00000000-0000-0000-0000-000000000000}"/>
          </ac:spMkLst>
        </pc:spChg>
      </pc:sldChg>
      <pc:sldChg chg="del">
        <pc:chgData name="Flávio Ceci" userId="88d4feaa40945e23" providerId="LiveId" clId="{0B63CD18-4E17-5945-8C25-C5D51C5BCEE2}" dt="2021-04-27T19:28:41.606" v="61" actId="2696"/>
        <pc:sldMkLst>
          <pc:docMk/>
          <pc:sldMk cId="3813816963" sldId="258"/>
        </pc:sldMkLst>
      </pc:sldChg>
      <pc:sldChg chg="addSp delSp modSp mod">
        <pc:chgData name="Flávio Ceci" userId="88d4feaa40945e23" providerId="LiveId" clId="{0B63CD18-4E17-5945-8C25-C5D51C5BCEE2}" dt="2021-04-27T19:22:08.928" v="50" actId="1076"/>
        <pc:sldMkLst>
          <pc:docMk/>
          <pc:sldMk cId="569427648" sldId="259"/>
        </pc:sldMkLst>
        <pc:spChg chg="del">
          <ac:chgData name="Flávio Ceci" userId="88d4feaa40945e23" providerId="LiveId" clId="{0B63CD18-4E17-5945-8C25-C5D51C5BCEE2}" dt="2021-04-27T19:21:52.405" v="45" actId="478"/>
          <ac:spMkLst>
            <pc:docMk/>
            <pc:sldMk cId="569427648" sldId="259"/>
            <ac:spMk id="1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5.439" v="47" actId="478"/>
          <ac:spMkLst>
            <pc:docMk/>
            <pc:sldMk cId="569427648" sldId="259"/>
            <ac:spMk id="1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4.619" v="46" actId="478"/>
          <ac:spMkLst>
            <pc:docMk/>
            <pc:sldMk cId="569427648" sldId="259"/>
            <ac:spMk id="14" creationId="{00000000-0000-0000-0000-000000000000}"/>
          </ac:spMkLst>
        </pc:spChg>
        <pc:picChg chg="add mod">
          <ac:chgData name="Flávio Ceci" userId="88d4feaa40945e23" providerId="LiveId" clId="{0B63CD18-4E17-5945-8C25-C5D51C5BCEE2}" dt="2021-04-27T19:22:08.928" v="50" actId="1076"/>
          <ac:picMkLst>
            <pc:docMk/>
            <pc:sldMk cId="569427648" sldId="259"/>
            <ac:picMk id="5" creationId="{24D23651-3965-A64E-A33B-56A455A22687}"/>
          </ac:picMkLst>
        </pc:picChg>
      </pc:sldChg>
      <pc:sldChg chg="addSp delSp modSp del mod">
        <pc:chgData name="Flávio Ceci" userId="88d4feaa40945e23" providerId="LiveId" clId="{0B63CD18-4E17-5945-8C25-C5D51C5BCEE2}" dt="2021-04-27T19:33:08.383" v="130" actId="2696"/>
        <pc:sldMkLst>
          <pc:docMk/>
          <pc:sldMk cId="1780089179" sldId="261"/>
        </pc:sldMkLst>
        <pc:spChg chg="del">
          <ac:chgData name="Flávio Ceci" userId="88d4feaa40945e23" providerId="LiveId" clId="{0B63CD18-4E17-5945-8C25-C5D51C5BCEE2}" dt="2021-04-27T19:31:43.098" v="109" actId="478"/>
          <ac:spMkLst>
            <pc:docMk/>
            <pc:sldMk cId="1780089179" sldId="261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4.204" v="127" actId="478"/>
          <ac:spMkLst>
            <pc:docMk/>
            <pc:sldMk cId="1780089179" sldId="261"/>
            <ac:spMk id="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1:59.253" v="125" actId="478"/>
          <ac:spMkLst>
            <pc:docMk/>
            <pc:sldMk cId="1780089179" sldId="261"/>
            <ac:spMk id="4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31:53.584" v="124" actId="20577"/>
          <ac:spMkLst>
            <pc:docMk/>
            <pc:sldMk cId="1780089179" sldId="261"/>
            <ac:spMk id="6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1.908" v="126" actId="478"/>
          <ac:spMkLst>
            <pc:docMk/>
            <pc:sldMk cId="1780089179" sldId="261"/>
            <ac:spMk id="7" creationId="{00000000-0000-0000-0000-000000000000}"/>
          </ac:spMkLst>
        </pc:spChg>
        <pc:spChg chg="add mod">
          <ac:chgData name="Flávio Ceci" userId="88d4feaa40945e23" providerId="LiveId" clId="{0B63CD18-4E17-5945-8C25-C5D51C5BCEE2}" dt="2021-04-27T19:32:14.590" v="129" actId="5793"/>
          <ac:spMkLst>
            <pc:docMk/>
            <pc:sldMk cId="1780089179" sldId="261"/>
            <ac:spMk id="8" creationId="{EA0742DC-1620-1D40-A275-75FDA3A5109C}"/>
          </ac:spMkLst>
        </pc:spChg>
      </pc:sldChg>
      <pc:sldChg chg="addSp delSp modSp new mod">
        <pc:chgData name="Flávio Ceci" userId="88d4feaa40945e23" providerId="LiveId" clId="{0B63CD18-4E17-5945-8C25-C5D51C5BCEE2}" dt="2021-04-27T19:23:35.969" v="60" actId="1076"/>
        <pc:sldMkLst>
          <pc:docMk/>
          <pc:sldMk cId="3669873282" sldId="262"/>
        </pc:sldMkLst>
        <pc:spChg chg="del">
          <ac:chgData name="Flávio Ceci" userId="88d4feaa40945e23" providerId="LiveId" clId="{0B63CD18-4E17-5945-8C25-C5D51C5BCEE2}" dt="2021-04-27T19:22:30.575" v="52" actId="478"/>
          <ac:spMkLst>
            <pc:docMk/>
            <pc:sldMk cId="3669873282" sldId="262"/>
            <ac:spMk id="2" creationId="{5A640D61-5A0A-FC47-B15A-7AB7DFCE4F6C}"/>
          </ac:spMkLst>
        </pc:spChg>
        <pc:spChg chg="del">
          <ac:chgData name="Flávio Ceci" userId="88d4feaa40945e23" providerId="LiveId" clId="{0B63CD18-4E17-5945-8C25-C5D51C5BCEE2}" dt="2021-04-27T19:22:34.826" v="54" actId="478"/>
          <ac:spMkLst>
            <pc:docMk/>
            <pc:sldMk cId="3669873282" sldId="262"/>
            <ac:spMk id="3" creationId="{BB8D4F91-0D1F-B146-8CDE-B01D61DFD511}"/>
          </ac:spMkLst>
        </pc:spChg>
        <pc:spChg chg="del">
          <ac:chgData name="Flávio Ceci" userId="88d4feaa40945e23" providerId="LiveId" clId="{0B63CD18-4E17-5945-8C25-C5D51C5BCEE2}" dt="2021-04-27T19:22:32.779" v="53" actId="478"/>
          <ac:spMkLst>
            <pc:docMk/>
            <pc:sldMk cId="3669873282" sldId="262"/>
            <ac:spMk id="4" creationId="{BC26A424-D045-A34F-A16A-50DBCF146615}"/>
          </ac:spMkLst>
        </pc:spChg>
        <pc:spChg chg="add mod">
          <ac:chgData name="Flávio Ceci" userId="88d4feaa40945e23" providerId="LiveId" clId="{0B63CD18-4E17-5945-8C25-C5D51C5BCEE2}" dt="2021-04-27T19:22:51.023" v="57" actId="14100"/>
          <ac:spMkLst>
            <pc:docMk/>
            <pc:sldMk cId="3669873282" sldId="262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8" creationId="{343FF0B7-31D9-124A-AB01-154168BB539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9" creationId="{81ED24D9-6872-5F41-9839-7C1A81A50B3E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0" creationId="{B281EFFB-9581-DA42-BAB3-F71FF2EC1783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2" creationId="{6C5C0852-7AA8-804A-B29A-44B6BE18013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4" creationId="{E48DCDBC-AE4D-7046-85A5-6D11DF65165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5" creationId="{6532F2EE-C021-414C-9324-7415BB3AD92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6" creationId="{C88ED694-4A10-B847-BE31-13D2BC7568D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8" creationId="{435479F5-9CE1-B049-9F91-791BE65C8CAA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0" creationId="{765C7206-4E73-9E41-822A-2F1F3769B170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1" creationId="{3D60C076-33D8-7C45-890C-977C440478A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3" creationId="{BB313E70-018D-B94B-AC8D-BF1399EE97C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4" creationId="{8D64DCD5-B0D6-D34B-AA87-399D56F6491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6" creationId="{C06FBEF9-8EB4-BA41-BFAE-24C1D81601B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7" creationId="{3641D49F-8CC2-FB46-84FA-2AF00B4E0531}"/>
          </ac:spMkLst>
        </pc:spChg>
        <pc:spChg chg="add mod">
          <ac:chgData name="Flávio Ceci" userId="88d4feaa40945e23" providerId="LiveId" clId="{0B63CD18-4E17-5945-8C25-C5D51C5BCEE2}" dt="2021-04-27T19:22:45.593" v="56" actId="14100"/>
          <ac:spMkLst>
            <pc:docMk/>
            <pc:sldMk cId="3669873282" sldId="262"/>
            <ac:spMk id="28" creationId="{B2CC50F0-A762-C545-8BE0-0D3E6606B97F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0" creationId="{16035BD5-3918-8747-B89F-BE168666D87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2" creationId="{1F7340C8-B6BB-1C49-ADD0-2B87F022860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3" creationId="{CBB6982E-02F0-8542-85E6-454B48E084A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4" creationId="{3E4BFFC6-B7F1-6340-A65A-2562200DF391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6" creationId="{DFA3EDF6-988B-B544-B1A8-91EF44FA402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8" creationId="{42EEEE05-8EC9-A24F-99BC-F4D1D1C817EE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9" creationId="{FE3448C4-719B-4642-95B8-3F384F2813C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0" creationId="{696301A9-3F50-7B40-853B-8AC3DE7CFC1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2" creationId="{F44AA58F-90BC-9B44-8292-3F900E879449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4" creationId="{DEAA8717-EDDA-FB4E-B8A1-E9724A4D1F4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5" creationId="{0DCAC25D-9576-2E4D-A155-EF880FAD88AB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7" creationId="{CDB3CC5E-5271-2645-A1DD-55E38BAC8C0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8" creationId="{E63259E2-BF68-274B-903F-A55118A3419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0" creationId="{B2671810-1852-B741-BA8E-3CF258ABDB7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1" creationId="{33D8037B-AF2D-B646-824C-1B5DC5965678}"/>
          </ac:spMkLst>
        </pc:sp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6" creationId="{DCD08E27-C2E1-F949-AAB7-D3965F55478E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7" creationId="{EA047AA4-D8A5-1F4E-9F86-39C073DAE637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1" creationId="{3E1034A5-E366-864F-A3F7-3FB848109D9A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3" creationId="{EE0FD1E5-965E-7D43-B66C-D8E68E40D03B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7" creationId="{F3664795-1DD8-A14D-BAAA-FF8AE0F84AAC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9" creationId="{1D1D583A-80AF-FC47-8878-79E77AAD1565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2" creationId="{0B5B7355-7AEE-2142-B483-4C9CA44F6CD3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5" creationId="{78305CB3-B7E4-8D45-A94C-2429E4FC679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29" creationId="{662326AA-4A89-0245-A9FC-5B76BB221536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1" creationId="{E866E001-18CB-4849-BC19-BD4007BE897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5" creationId="{46E88ED9-BCEC-8A42-85CB-ACF54F992F91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7" creationId="{8C30FB3B-CBAB-AF4D-87B9-A4D20B5D0CBB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1" creationId="{7832C8EF-CF4A-934E-B81F-8BEB2FA8489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3" creationId="{74A7BCB0-138F-4442-B7B8-8EAEB27E5ADC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6" creationId="{ADDC138A-9A49-D14A-90BD-238653EED97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0:11.971" v="99" actId="27636"/>
        <pc:sldMkLst>
          <pc:docMk/>
          <pc:sldMk cId="1071810132" sldId="263"/>
        </pc:sldMkLst>
        <pc:spChg chg="add del mod">
          <ac:chgData name="Flávio Ceci" userId="88d4feaa40945e23" providerId="LiveId" clId="{0B63CD18-4E17-5945-8C25-C5D51C5BCEE2}" dt="2021-04-27T19:29:34.041" v="89" actId="478"/>
          <ac:spMkLst>
            <pc:docMk/>
            <pc:sldMk cId="1071810132" sldId="263"/>
            <ac:spMk id="3" creationId="{9DA04B70-4FDE-1F44-B214-5323CCB0A41A}"/>
          </ac:spMkLst>
        </pc:spChg>
        <pc:spChg chg="mod">
          <ac:chgData name="Flávio Ceci" userId="88d4feaa40945e23" providerId="LiveId" clId="{0B63CD18-4E17-5945-8C25-C5D51C5BCEE2}" dt="2021-04-27T19:29:01.962" v="65" actId="1076"/>
          <ac:spMkLst>
            <pc:docMk/>
            <pc:sldMk cId="1071810132" sldId="263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9:36.209" v="90" actId="478"/>
          <ac:spMkLst>
            <pc:docMk/>
            <pc:sldMk cId="1071810132" sldId="263"/>
            <ac:spMk id="6" creationId="{98906EAA-5A03-0D49-BCAF-9A5D1604A180}"/>
          </ac:spMkLst>
        </pc:spChg>
        <pc:spChg chg="del">
          <ac:chgData name="Flávio Ceci" userId="88d4feaa40945e23" providerId="LiveId" clId="{0B63CD18-4E17-5945-8C25-C5D51C5BCEE2}" dt="2021-04-27T19:29:18.043" v="67" actId="478"/>
          <ac:spMkLst>
            <pc:docMk/>
            <pc:sldMk cId="1071810132" sldId="263"/>
            <ac:spMk id="28" creationId="{B2CC50F0-A762-C545-8BE0-0D3E6606B97F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0" creationId="{16035BD5-3918-8747-B89F-BE168666D872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2" creationId="{1F7340C8-B6BB-1C49-ADD0-2B87F0228604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3" creationId="{CBB6982E-02F0-8542-85E6-454B48E084A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4" creationId="{3E4BFFC6-B7F1-6340-A65A-2562200DF391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6" creationId="{DFA3EDF6-988B-B544-B1A8-91EF44FA402C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8" creationId="{42EEEE05-8EC9-A24F-99BC-F4D1D1C817EE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9" creationId="{FE3448C4-719B-4642-95B8-3F384F2813C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0" creationId="{696301A9-3F50-7B40-853B-8AC3DE7CFC1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2" creationId="{F44AA58F-90BC-9B44-8292-3F900E879449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4" creationId="{DEAA8717-EDDA-FB4E-B8A1-E9724A4D1F4C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5" creationId="{0DCAC25D-9576-2E4D-A155-EF880FAD88AB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7" creationId="{CDB3CC5E-5271-2645-A1DD-55E38BAC8C00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8" creationId="{E63259E2-BF68-274B-903F-A55118A34194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0" creationId="{B2671810-1852-B741-BA8E-3CF258ABDB7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1" creationId="{33D8037B-AF2D-B646-824C-1B5DC5965678}"/>
          </ac:spMkLst>
        </pc:spChg>
        <pc:spChg chg="add mod">
          <ac:chgData name="Flávio Ceci" userId="88d4feaa40945e23" providerId="LiveId" clId="{0B63CD18-4E17-5945-8C25-C5D51C5BCEE2}" dt="2021-04-27T19:30:11.971" v="99" actId="27636"/>
          <ac:spMkLst>
            <pc:docMk/>
            <pc:sldMk cId="1071810132" sldId="263"/>
            <ac:spMk id="52" creationId="{51439987-7117-2446-81B3-CF685C79A29E}"/>
          </ac:spMkLst>
        </pc:sp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29" creationId="{662326AA-4A89-0245-A9FC-5B76BB221536}"/>
          </ac:cxnSpMkLst>
        </pc:cxnChg>
        <pc:cxnChg chg="del mod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1" creationId="{E866E001-18CB-4849-BC19-BD4007BE8979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5" creationId="{46E88ED9-BCEC-8A42-85CB-ACF54F992F91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7" creationId="{8C30FB3B-CBAB-AF4D-87B9-A4D20B5D0CBB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1" creationId="{7832C8EF-CF4A-934E-B81F-8BEB2FA8489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3" creationId="{74A7BCB0-138F-4442-B7B8-8EAEB27E5ADC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6" creationId="{ADDC138A-9A49-D14A-90BD-238653EED97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1:17.377" v="108" actId="20577"/>
        <pc:sldMkLst>
          <pc:docMk/>
          <pc:sldMk cId="922918802" sldId="264"/>
        </pc:sldMkLst>
        <pc:spChg chg="add del mod">
          <ac:chgData name="Flávio Ceci" userId="88d4feaa40945e23" providerId="LiveId" clId="{0B63CD18-4E17-5945-8C25-C5D51C5BCEE2}" dt="2021-04-27T19:30:48.760" v="102" actId="478"/>
          <ac:spMkLst>
            <pc:docMk/>
            <pc:sldMk cId="922918802" sldId="264"/>
            <ac:spMk id="3" creationId="{65AB8AC2-4F3D-1445-8478-D934D1F6EE50}"/>
          </ac:spMkLst>
        </pc:spChg>
        <pc:spChg chg="add mod">
          <ac:chgData name="Flávio Ceci" userId="88d4feaa40945e23" providerId="LiveId" clId="{0B63CD18-4E17-5945-8C25-C5D51C5BCEE2}" dt="2021-04-27T19:31:17.377" v="108" actId="20577"/>
          <ac:spMkLst>
            <pc:docMk/>
            <pc:sldMk cId="922918802" sldId="264"/>
            <ac:spMk id="6" creationId="{007C1017-2A41-8249-A28A-C67FB45157EB}"/>
          </ac:spMkLst>
        </pc:spChg>
        <pc:spChg chg="del">
          <ac:chgData name="Flávio Ceci" userId="88d4feaa40945e23" providerId="LiveId" clId="{0B63CD18-4E17-5945-8C25-C5D51C5BCEE2}" dt="2021-04-27T19:30:46.674" v="101" actId="478"/>
          <ac:spMkLst>
            <pc:docMk/>
            <pc:sldMk cId="922918802" sldId="264"/>
            <ac:spMk id="52" creationId="{51439987-7117-2446-81B3-CF685C79A29E}"/>
          </ac:spMkLst>
        </pc:spChg>
      </pc:sldChg>
      <pc:sldChg chg="add del">
        <pc:chgData name="Flávio Ceci" userId="88d4feaa40945e23" providerId="LiveId" clId="{0B63CD18-4E17-5945-8C25-C5D51C5BCEE2}" dt="2021-04-27T19:29:47.306" v="92"/>
        <pc:sldMkLst>
          <pc:docMk/>
          <pc:sldMk cId="4209520544" sldId="264"/>
        </pc:sldMkLst>
      </pc:sldChg>
      <pc:sldMasterChg chg="delSldLayout">
        <pc:chgData name="Flávio Ceci" userId="88d4feaa40945e23" providerId="LiveId" clId="{0B63CD18-4E17-5945-8C25-C5D51C5BCEE2}" dt="2021-04-27T19:33:08.383" v="130" actId="2696"/>
        <pc:sldMasterMkLst>
          <pc:docMk/>
          <pc:sldMasterMk cId="445960942" sldId="2147483695"/>
        </pc:sldMasterMkLst>
        <pc:sldLayoutChg chg="del">
          <pc:chgData name="Flávio Ceci" userId="88d4feaa40945e23" providerId="LiveId" clId="{0B63CD18-4E17-5945-8C25-C5D51C5BCEE2}" dt="2021-04-27T19:28:41.606" v="61" actId="2696"/>
          <pc:sldLayoutMkLst>
            <pc:docMk/>
            <pc:sldMasterMk cId="445960942" sldId="2147483695"/>
            <pc:sldLayoutMk cId="2201579737" sldId="2147483710"/>
          </pc:sldLayoutMkLst>
        </pc:sldLayoutChg>
        <pc:sldLayoutChg chg="del">
          <pc:chgData name="Flávio Ceci" userId="88d4feaa40945e23" providerId="LiveId" clId="{0B63CD18-4E17-5945-8C25-C5D51C5BCEE2}" dt="2021-04-27T19:33:08.383" v="130" actId="2696"/>
          <pc:sldLayoutMkLst>
            <pc:docMk/>
            <pc:sldMasterMk cId="445960942" sldId="2147483695"/>
            <pc:sldLayoutMk cId="2022679048" sldId="214748371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2" r:id="rId15"/>
    <p:sldLayoutId id="2147483689" r:id="rId16"/>
    <p:sldLayoutId id="2147483692" r:id="rId17"/>
    <p:sldLayoutId id="2147483665" r:id="rId18"/>
    <p:sldLayoutId id="2147483693" r:id="rId19"/>
    <p:sldLayoutId id="2147483690" r:id="rId20"/>
    <p:sldLayoutId id="2147483666" r:id="rId21"/>
    <p:sldLayoutId id="2147483691" r:id="rId22"/>
    <p:sldLayoutId id="2147483686" r:id="rId23"/>
    <p:sldLayoutId id="2147483675" r:id="rId24"/>
    <p:sldLayoutId id="2147483668" r:id="rId25"/>
    <p:sldLayoutId id="2147483684" r:id="rId26"/>
    <p:sldLayoutId id="2147483694" r:id="rId27"/>
    <p:sldLayoutId id="2147483687" r:id="rId28"/>
    <p:sldLayoutId id="2147483667" r:id="rId29"/>
    <p:sldLayoutId id="2147483670" r:id="rId30"/>
    <p:sldLayoutId id="2147483669" r:id="rId31"/>
    <p:sldLayoutId id="2147483676" r:id="rId32"/>
    <p:sldLayoutId id="2147483678" r:id="rId33"/>
    <p:sldLayoutId id="2147483677" r:id="rId34"/>
    <p:sldLayoutId id="2147483671" r:id="rId35"/>
    <p:sldLayoutId id="2147483688" r:id="rId36"/>
    <p:sldLayoutId id="2147483672" r:id="rId37"/>
    <p:sldLayoutId id="2147483679" r:id="rId38"/>
    <p:sldLayoutId id="2147483673" r:id="rId3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/>
              <a:t>Programação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1.1 – Introdução à Linguagem Java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Flávio Ceci, Dr.</a:t>
            </a:r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4D23651-3965-A64E-A33B-56A455A22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41" y="279365"/>
            <a:ext cx="8453486" cy="607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04E3FDD7-DA5D-3A43-91D3-A2AC22B581F4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10683403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HISTÓRICO E EVOLUÇÃO DA LINGUAGEM JAVA</a:t>
            </a:r>
          </a:p>
        </p:txBody>
      </p:sp>
      <p:sp>
        <p:nvSpPr>
          <p:cNvPr id="28" name="Espaço Reservado para Texto 1">
            <a:extLst>
              <a:ext uri="{FF2B5EF4-FFF2-40B4-BE49-F238E27FC236}">
                <a16:creationId xmlns:a16="http://schemas.microsoft.com/office/drawing/2014/main" id="{B2CC50F0-A762-C545-8BE0-0D3E6606B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3175615"/>
            <a:ext cx="10683408" cy="332678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Java 5 (2004):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Mudança no nome de Java 1.5 para Java 5;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Inclusão dos </a:t>
            </a:r>
            <a:r>
              <a:rPr lang="pt-BR" dirty="0" err="1"/>
              <a:t>Generics</a:t>
            </a:r>
            <a:r>
              <a:rPr lang="pt-BR" dirty="0"/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Enumerações;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Java 6 (2006):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Mudança nas siglas ex. (J2SE -&gt; Java SE);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Aumento da performance e desempenho;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Suporte ao JDBC 4.0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Aquisição do Java pela Oracle (2008/2009)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62326AA-4A89-0245-A9FC-5B76BB221536}"/>
              </a:ext>
            </a:extLst>
          </p:cNvPr>
          <p:cNvCxnSpPr/>
          <p:nvPr/>
        </p:nvCxnSpPr>
        <p:spPr>
          <a:xfrm>
            <a:off x="2969847" y="2071380"/>
            <a:ext cx="751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16035BD5-3918-8747-B89F-BE168666D872}"/>
              </a:ext>
            </a:extLst>
          </p:cNvPr>
          <p:cNvSpPr/>
          <p:nvPr/>
        </p:nvSpPr>
        <p:spPr>
          <a:xfrm>
            <a:off x="2451687" y="968067"/>
            <a:ext cx="148336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Criação da Linguagem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866E001-18CB-4849-BC19-BD4007BE8979}"/>
              </a:ext>
            </a:extLst>
          </p:cNvPr>
          <p:cNvCxnSpPr>
            <a:stCxn id="30" idx="2"/>
          </p:cNvCxnSpPr>
          <p:nvPr/>
        </p:nvCxnSpPr>
        <p:spPr>
          <a:xfrm>
            <a:off x="3193367" y="1506547"/>
            <a:ext cx="0" cy="56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F7340C8-B6BB-1C49-ADD0-2B87F0228604}"/>
              </a:ext>
            </a:extLst>
          </p:cNvPr>
          <p:cNvSpPr txBox="1"/>
          <p:nvPr/>
        </p:nvSpPr>
        <p:spPr>
          <a:xfrm>
            <a:off x="2969847" y="207138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1992</a:t>
            </a:r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CBB6982E-02F0-8542-85E6-454B48E084A2}"/>
              </a:ext>
            </a:extLst>
          </p:cNvPr>
          <p:cNvSpPr/>
          <p:nvPr/>
        </p:nvSpPr>
        <p:spPr>
          <a:xfrm>
            <a:off x="4016327" y="968067"/>
            <a:ext cx="148336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AWT, JDBC</a:t>
            </a:r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3E4BFFC6-B7F1-6340-A65A-2562200DF391}"/>
              </a:ext>
            </a:extLst>
          </p:cNvPr>
          <p:cNvSpPr/>
          <p:nvPr/>
        </p:nvSpPr>
        <p:spPr>
          <a:xfrm>
            <a:off x="3193367" y="2614939"/>
            <a:ext cx="148336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Java 1 (versão estável)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6E88ED9-BCEC-8A42-85CB-ACF54F992F91}"/>
              </a:ext>
            </a:extLst>
          </p:cNvPr>
          <p:cNvCxnSpPr/>
          <p:nvPr/>
        </p:nvCxnSpPr>
        <p:spPr>
          <a:xfrm>
            <a:off x="3935047" y="2071380"/>
            <a:ext cx="0" cy="56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FA3EDF6-988B-B544-B1A8-91EF44FA402C}"/>
              </a:ext>
            </a:extLst>
          </p:cNvPr>
          <p:cNvSpPr txBox="1"/>
          <p:nvPr/>
        </p:nvSpPr>
        <p:spPr>
          <a:xfrm>
            <a:off x="3682062" y="179438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1996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8C30FB3B-CBAB-AF4D-87B9-A4D20B5D0CBB}"/>
              </a:ext>
            </a:extLst>
          </p:cNvPr>
          <p:cNvCxnSpPr/>
          <p:nvPr/>
        </p:nvCxnSpPr>
        <p:spPr>
          <a:xfrm>
            <a:off x="4758007" y="1506547"/>
            <a:ext cx="0" cy="56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2EEEE05-8EC9-A24F-99BC-F4D1D1C817EE}"/>
              </a:ext>
            </a:extLst>
          </p:cNvPr>
          <p:cNvSpPr txBox="1"/>
          <p:nvPr/>
        </p:nvSpPr>
        <p:spPr>
          <a:xfrm>
            <a:off x="4508579" y="206956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1997</a:t>
            </a:r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FE3448C4-719B-4642-95B8-3F384F2813C0}"/>
              </a:ext>
            </a:extLst>
          </p:cNvPr>
          <p:cNvSpPr/>
          <p:nvPr/>
        </p:nvSpPr>
        <p:spPr>
          <a:xfrm>
            <a:off x="4758006" y="2614939"/>
            <a:ext cx="148336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Java 1.2 (J2SE, J2EE e J2ME); Swing e Collection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96301A9-3F50-7B40-853B-8AC3DE7CFC12}"/>
              </a:ext>
            </a:extLst>
          </p:cNvPr>
          <p:cNvSpPr txBox="1"/>
          <p:nvPr/>
        </p:nvSpPr>
        <p:spPr>
          <a:xfrm>
            <a:off x="5250259" y="179437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1998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832C8EF-CF4A-934E-B81F-8BEB2FA84898}"/>
              </a:ext>
            </a:extLst>
          </p:cNvPr>
          <p:cNvCxnSpPr/>
          <p:nvPr/>
        </p:nvCxnSpPr>
        <p:spPr>
          <a:xfrm>
            <a:off x="5499686" y="2074303"/>
            <a:ext cx="0" cy="56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F44AA58F-90BC-9B44-8292-3F900E879449}"/>
              </a:ext>
            </a:extLst>
          </p:cNvPr>
          <p:cNvSpPr/>
          <p:nvPr/>
        </p:nvSpPr>
        <p:spPr>
          <a:xfrm>
            <a:off x="5580967" y="968067"/>
            <a:ext cx="148336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Java 1.3 CORBA, JNDI, </a:t>
            </a:r>
            <a:r>
              <a:rPr lang="pt-BR" sz="1200" dirty="0" err="1"/>
              <a:t>JavaSound</a:t>
            </a:r>
            <a:endParaRPr lang="pt-BR" sz="120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4A7BCB0-138F-4442-B7B8-8EAEB27E5ADC}"/>
              </a:ext>
            </a:extLst>
          </p:cNvPr>
          <p:cNvCxnSpPr/>
          <p:nvPr/>
        </p:nvCxnSpPr>
        <p:spPr>
          <a:xfrm>
            <a:off x="6312487" y="1506547"/>
            <a:ext cx="0" cy="56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EAA8717-EDDA-FB4E-B8A1-E9724A4D1F4C}"/>
              </a:ext>
            </a:extLst>
          </p:cNvPr>
          <p:cNvSpPr txBox="1"/>
          <p:nvPr/>
        </p:nvSpPr>
        <p:spPr>
          <a:xfrm>
            <a:off x="6073217" y="207679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2000</a:t>
            </a:r>
          </a:p>
        </p:txBody>
      </p:sp>
      <p:sp>
        <p:nvSpPr>
          <p:cNvPr id="45" name="Retângulo Arredondado 44">
            <a:extLst>
              <a:ext uri="{FF2B5EF4-FFF2-40B4-BE49-F238E27FC236}">
                <a16:creationId xmlns:a16="http://schemas.microsoft.com/office/drawing/2014/main" id="{0DCAC25D-9576-2E4D-A155-EF880FAD88AB}"/>
              </a:ext>
            </a:extLst>
          </p:cNvPr>
          <p:cNvSpPr/>
          <p:nvPr/>
        </p:nvSpPr>
        <p:spPr>
          <a:xfrm>
            <a:off x="6322645" y="2614939"/>
            <a:ext cx="148336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Java 1.4 – JCP (</a:t>
            </a:r>
            <a:r>
              <a:rPr lang="pt-BR" sz="1200" i="1" dirty="0"/>
              <a:t>Java </a:t>
            </a:r>
            <a:r>
              <a:rPr lang="pt-BR" sz="1200" i="1" dirty="0" err="1"/>
              <a:t>Community</a:t>
            </a:r>
            <a:r>
              <a:rPr lang="pt-BR" sz="1200" i="1" dirty="0"/>
              <a:t> </a:t>
            </a:r>
            <a:r>
              <a:rPr lang="pt-BR" sz="1200" i="1" dirty="0" err="1"/>
              <a:t>Process</a:t>
            </a:r>
            <a:r>
              <a:rPr lang="pt-BR" sz="1200" dirty="0"/>
              <a:t>), </a:t>
            </a:r>
            <a:r>
              <a:rPr lang="pt-BR" sz="1200" dirty="0" err="1"/>
              <a:t>Regex</a:t>
            </a:r>
            <a:r>
              <a:rPr lang="pt-BR" sz="1200" dirty="0"/>
              <a:t>, </a:t>
            </a:r>
            <a:r>
              <a:rPr lang="pt-BR" sz="1200" dirty="0" err="1"/>
              <a:t>xml</a:t>
            </a:r>
            <a:endParaRPr lang="pt-BR" sz="1200" dirty="0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ADDC138A-9A49-D14A-90BD-238653EED978}"/>
              </a:ext>
            </a:extLst>
          </p:cNvPr>
          <p:cNvCxnSpPr/>
          <p:nvPr/>
        </p:nvCxnSpPr>
        <p:spPr>
          <a:xfrm>
            <a:off x="7064325" y="2076797"/>
            <a:ext cx="0" cy="56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DB3CC5E-5271-2645-A1DD-55E38BAC8C00}"/>
              </a:ext>
            </a:extLst>
          </p:cNvPr>
          <p:cNvSpPr txBox="1"/>
          <p:nvPr/>
        </p:nvSpPr>
        <p:spPr>
          <a:xfrm>
            <a:off x="6814897" y="179924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2002</a:t>
            </a:r>
          </a:p>
        </p:txBody>
      </p:sp>
      <p:sp>
        <p:nvSpPr>
          <p:cNvPr id="48" name="Retângulo Arredondado 47">
            <a:extLst>
              <a:ext uri="{FF2B5EF4-FFF2-40B4-BE49-F238E27FC236}">
                <a16:creationId xmlns:a16="http://schemas.microsoft.com/office/drawing/2014/main" id="{E63259E2-BF68-274B-903F-A55118A34194}"/>
              </a:ext>
            </a:extLst>
          </p:cNvPr>
          <p:cNvSpPr/>
          <p:nvPr/>
        </p:nvSpPr>
        <p:spPr>
          <a:xfrm>
            <a:off x="7145607" y="965170"/>
            <a:ext cx="148336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Java 5 – Mudança da lógica do nome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3AF018C-4C68-4A4E-8E1F-7655DD2AF4CB}"/>
              </a:ext>
            </a:extLst>
          </p:cNvPr>
          <p:cNvCxnSpPr/>
          <p:nvPr/>
        </p:nvCxnSpPr>
        <p:spPr>
          <a:xfrm>
            <a:off x="7887287" y="1516825"/>
            <a:ext cx="0" cy="56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2671810-1852-B741-BA8E-3CF258ABDB70}"/>
              </a:ext>
            </a:extLst>
          </p:cNvPr>
          <p:cNvSpPr txBox="1"/>
          <p:nvPr/>
        </p:nvSpPr>
        <p:spPr>
          <a:xfrm>
            <a:off x="7646998" y="209483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2004</a:t>
            </a:r>
          </a:p>
        </p:txBody>
      </p:sp>
      <p:sp>
        <p:nvSpPr>
          <p:cNvPr id="51" name="Seta para a Direita 50">
            <a:extLst>
              <a:ext uri="{FF2B5EF4-FFF2-40B4-BE49-F238E27FC236}">
                <a16:creationId xmlns:a16="http://schemas.microsoft.com/office/drawing/2014/main" id="{33D8037B-AF2D-B646-824C-1B5DC5965678}"/>
              </a:ext>
            </a:extLst>
          </p:cNvPr>
          <p:cNvSpPr/>
          <p:nvPr/>
        </p:nvSpPr>
        <p:spPr>
          <a:xfrm>
            <a:off x="8379537" y="2442951"/>
            <a:ext cx="2027427" cy="528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Detalhamento a seguir:</a:t>
            </a:r>
          </a:p>
        </p:txBody>
      </p:sp>
    </p:spTree>
    <p:extLst>
      <p:ext uri="{BB962C8B-B14F-4D97-AF65-F5344CB8AC3E}">
        <p14:creationId xmlns:p14="http://schemas.microsoft.com/office/powerpoint/2010/main" val="366987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04E3FDD7-DA5D-3A43-91D3-A2AC22B581F4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10683403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HISTÓRICO E EVOLUÇÃO DA LINGUAGEM JAVA</a:t>
            </a:r>
          </a:p>
        </p:txBody>
      </p:sp>
      <p:sp>
        <p:nvSpPr>
          <p:cNvPr id="52" name="Espaço Reservado para Texto 1">
            <a:extLst>
              <a:ext uri="{FF2B5EF4-FFF2-40B4-BE49-F238E27FC236}">
                <a16:creationId xmlns:a16="http://schemas.microsoft.com/office/drawing/2014/main" id="{51439987-7117-2446-81B3-CF685C79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1"/>
            <a:ext cx="10586310" cy="51901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Java 7 (2011):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Remover o excesso de código e tornar o código mais legível (projeto </a:t>
            </a:r>
            <a:r>
              <a:rPr lang="pt-BR" dirty="0" err="1"/>
              <a:t>coins</a:t>
            </a:r>
            <a:r>
              <a:rPr lang="pt-BR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Suporte à Unicode;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err="1"/>
              <a:t>Multi-catch</a:t>
            </a:r>
            <a:r>
              <a:rPr lang="pt-BR" dirty="0"/>
              <a:t> (tratamento de exceções);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Switch de </a:t>
            </a:r>
            <a:r>
              <a:rPr lang="pt-BR" dirty="0" err="1"/>
              <a:t>String</a:t>
            </a:r>
            <a:r>
              <a:rPr lang="pt-BR" dirty="0"/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err="1"/>
              <a:t>Try</a:t>
            </a:r>
            <a:r>
              <a:rPr lang="pt-BR" dirty="0"/>
              <a:t>/catch com gerenciamento de recursos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Java 8 (2014):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Introdução a Programação Funcional e Java Lambda;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Métodos default em interfaces;</a:t>
            </a:r>
          </a:p>
          <a:p>
            <a:pPr lvl="1"/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Java 9 (2017):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Versões com lançamento a cada 6 meses;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Versões estáveis (atualmente é o Java 11);</a:t>
            </a:r>
          </a:p>
        </p:txBody>
      </p:sp>
    </p:spTree>
    <p:extLst>
      <p:ext uri="{BB962C8B-B14F-4D97-AF65-F5344CB8AC3E}">
        <p14:creationId xmlns:p14="http://schemas.microsoft.com/office/powerpoint/2010/main" val="107181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04E3FDD7-DA5D-3A43-91D3-A2AC22B581F4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10683403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HISTÓRICO E EVOLUÇÃO DA LINGUAGEM JAVA</a:t>
            </a:r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007C1017-2A41-8249-A28A-C67FB451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777" y="1169581"/>
            <a:ext cx="10683403" cy="51169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Versões LTS (</a:t>
            </a:r>
            <a:r>
              <a:rPr lang="pt-BR" i="1" dirty="0" err="1"/>
              <a:t>Long</a:t>
            </a:r>
            <a:r>
              <a:rPr lang="pt-BR" i="1" dirty="0"/>
              <a:t> </a:t>
            </a:r>
            <a:r>
              <a:rPr lang="pt-BR" i="1" dirty="0" err="1"/>
              <a:t>Term</a:t>
            </a:r>
            <a:r>
              <a:rPr lang="pt-BR" i="1" dirty="0"/>
              <a:t> </a:t>
            </a:r>
            <a:r>
              <a:rPr lang="pt-BR" i="1" dirty="0" err="1"/>
              <a:t>Support</a:t>
            </a:r>
            <a:r>
              <a:rPr lang="pt-BR" dirty="0"/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São as versões mais estáveis e com maior tempo de suporte oficial;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Java 8 tem suporte até 2023;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A Versão LTS do Java é o </a:t>
            </a:r>
            <a:r>
              <a:rPr lang="pt-BR" b="1" dirty="0"/>
              <a:t>Java 11</a:t>
            </a:r>
            <a:r>
              <a:rPr lang="pt-BR" dirty="0"/>
              <a:t>, com suporte até 2022;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Versão mais atual é: </a:t>
            </a:r>
            <a:r>
              <a:rPr lang="pt-BR" b="1" dirty="0"/>
              <a:t>Java 16</a:t>
            </a:r>
            <a:r>
              <a:rPr lang="pt-B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 partir da verão do Java 9 e 10 foram melhorados vários recursos relacionados com o </a:t>
            </a:r>
            <a:r>
              <a:rPr lang="pt-BR" dirty="0" err="1"/>
              <a:t>Garbage</a:t>
            </a:r>
            <a:r>
              <a:rPr lang="pt-BR" dirty="0"/>
              <a:t> </a:t>
            </a:r>
            <a:r>
              <a:rPr lang="pt-BR" dirty="0" err="1"/>
              <a:t>Collector</a:t>
            </a:r>
            <a:r>
              <a:rPr lang="pt-BR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Melhorias na Java Virtual </a:t>
            </a:r>
            <a:r>
              <a:rPr lang="pt-BR" dirty="0" err="1"/>
              <a:t>Machine</a:t>
            </a:r>
            <a:r>
              <a:rPr lang="pt-BR" dirty="0"/>
              <a:t> (JVM);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Ampliação do suporte a novas linguagens de script pela máquina virtual;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Ampliação dos recursos de linguagens funcionais.</a:t>
            </a:r>
          </a:p>
        </p:txBody>
      </p:sp>
    </p:spTree>
    <p:extLst>
      <p:ext uri="{BB962C8B-B14F-4D97-AF65-F5344CB8AC3E}">
        <p14:creationId xmlns:p14="http://schemas.microsoft.com/office/powerpoint/2010/main" val="92291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2390</TotalTime>
  <Words>328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Programação 1</vt:lpstr>
      <vt:lpstr>Aula 1.1 – Introdução à Linguagem Java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Flávio Ceci</cp:lastModifiedBy>
  <cp:revision>48</cp:revision>
  <dcterms:created xsi:type="dcterms:W3CDTF">2019-02-06T19:28:48Z</dcterms:created>
  <dcterms:modified xsi:type="dcterms:W3CDTF">2021-04-27T19:36:24Z</dcterms:modified>
</cp:coreProperties>
</file>