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81" r:id="rId4"/>
    <p:sldId id="265" r:id="rId5"/>
    <p:sldId id="296" r:id="rId6"/>
    <p:sldId id="297" r:id="rId7"/>
    <p:sldId id="298" r:id="rId8"/>
    <p:sldId id="282" r:id="rId9"/>
    <p:sldId id="283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26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3CD18-4E17-5945-8C25-C5D51C5BCEE2}" v="11" dt="2021-04-27T19:32:11.100"/>
    <p1510:client id="{8565B045-D3EC-8349-B56B-AF1CBC07B06D}" v="54" dt="2021-04-28T16:12:52.452"/>
    <p1510:client id="{9A0E16AF-30C7-D34F-A82B-9F43B9FD47F4}" v="45" dt="2021-04-27T22:57:50.943"/>
    <p1510:client id="{9D92EDB4-9D0B-8F4E-986C-B0DFE7E53521}" v="49" dt="2021-04-27T20:42:44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1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240" y="5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ávio Ceci" userId="88d4feaa40945e23" providerId="LiveId" clId="{0B63CD18-4E17-5945-8C25-C5D51C5BCEE2}"/>
    <pc:docChg chg="undo custSel addSld delSld modSld">
      <pc:chgData name="Flávio Ceci" userId="88d4feaa40945e23" providerId="LiveId" clId="{0B63CD18-4E17-5945-8C25-C5D51C5BCEE2}" dt="2021-04-27T19:33:08.383" v="130" actId="2696"/>
      <pc:docMkLst>
        <pc:docMk/>
      </pc:docMkLst>
      <pc:sldChg chg="delSp modSp mod">
        <pc:chgData name="Flávio Ceci" userId="88d4feaa40945e23" providerId="LiveId" clId="{0B63CD18-4E17-5945-8C25-C5D51C5BCEE2}" dt="2021-04-27T19:20:53.453" v="20" actId="478"/>
        <pc:sldMkLst>
          <pc:docMk/>
          <pc:sldMk cId="507592729" sldId="256"/>
        </pc:sldMkLst>
        <pc:spChg chg="mod">
          <ac:chgData name="Flávio Ceci" userId="88d4feaa40945e23" providerId="LiveId" clId="{0B63CD18-4E17-5945-8C25-C5D51C5BCEE2}" dt="2021-04-27T19:19:41.205" v="16" actId="20577"/>
          <ac:spMkLst>
            <pc:docMk/>
            <pc:sldMk cId="507592729" sldId="256"/>
            <ac:spMk id="2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0:53.453" v="20" actId="478"/>
          <ac:spMkLst>
            <pc:docMk/>
            <pc:sldMk cId="507592729" sldId="256"/>
            <ac:spMk id="3" creationId="{00000000-0000-0000-0000-000000000000}"/>
          </ac:spMkLst>
        </pc:spChg>
        <pc:picChg chg="mod">
          <ac:chgData name="Flávio Ceci" userId="88d4feaa40945e23" providerId="LiveId" clId="{0B63CD18-4E17-5945-8C25-C5D51C5BCEE2}" dt="2021-04-27T19:20:07.645" v="18" actId="1076"/>
          <ac:picMkLst>
            <pc:docMk/>
            <pc:sldMk cId="507592729" sldId="256"/>
            <ac:picMk id="32" creationId="{00000000-0000-0000-0000-000000000000}"/>
          </ac:picMkLst>
        </pc:picChg>
      </pc:sldChg>
      <pc:sldChg chg="delSp modSp mod">
        <pc:chgData name="Flávio Ceci" userId="88d4feaa40945e23" providerId="LiveId" clId="{0B63CD18-4E17-5945-8C25-C5D51C5BCEE2}" dt="2021-04-27T19:21:23.987" v="44" actId="20577"/>
        <pc:sldMkLst>
          <pc:docMk/>
          <pc:sldMk cId="1330216257" sldId="257"/>
        </pc:sldMkLst>
        <pc:spChg chg="mod">
          <ac:chgData name="Flávio Ceci" userId="88d4feaa40945e23" providerId="LiveId" clId="{0B63CD18-4E17-5945-8C25-C5D51C5BCEE2}" dt="2021-04-27T19:21:17.795" v="21"/>
          <ac:spMkLst>
            <pc:docMk/>
            <pc:sldMk cId="1330216257" sldId="257"/>
            <ac:spMk id="3" creationId="{00000000-0000-0000-0000-000000000000}"/>
          </ac:spMkLst>
        </pc:spChg>
        <pc:spChg chg="mod">
          <ac:chgData name="Flávio Ceci" userId="88d4feaa40945e23" providerId="LiveId" clId="{0B63CD18-4E17-5945-8C25-C5D51C5BCEE2}" dt="2021-04-27T19:21:23.987" v="44" actId="20577"/>
          <ac:spMkLst>
            <pc:docMk/>
            <pc:sldMk cId="1330216257" sldId="257"/>
            <ac:spMk id="4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0:49.354" v="19" actId="478"/>
          <ac:spMkLst>
            <pc:docMk/>
            <pc:sldMk cId="1330216257" sldId="257"/>
            <ac:spMk id="12" creationId="{00000000-0000-0000-0000-000000000000}"/>
          </ac:spMkLst>
        </pc:spChg>
      </pc:sldChg>
      <pc:sldChg chg="del">
        <pc:chgData name="Flávio Ceci" userId="88d4feaa40945e23" providerId="LiveId" clId="{0B63CD18-4E17-5945-8C25-C5D51C5BCEE2}" dt="2021-04-27T19:28:41.606" v="61" actId="2696"/>
        <pc:sldMkLst>
          <pc:docMk/>
          <pc:sldMk cId="3813816963" sldId="258"/>
        </pc:sldMkLst>
      </pc:sldChg>
      <pc:sldChg chg="addSp delSp modSp mod">
        <pc:chgData name="Flávio Ceci" userId="88d4feaa40945e23" providerId="LiveId" clId="{0B63CD18-4E17-5945-8C25-C5D51C5BCEE2}" dt="2021-04-27T19:22:08.928" v="50" actId="1076"/>
        <pc:sldMkLst>
          <pc:docMk/>
          <pc:sldMk cId="569427648" sldId="259"/>
        </pc:sldMkLst>
        <pc:spChg chg="del">
          <ac:chgData name="Flávio Ceci" userId="88d4feaa40945e23" providerId="LiveId" clId="{0B63CD18-4E17-5945-8C25-C5D51C5BCEE2}" dt="2021-04-27T19:21:52.405" v="45" actId="478"/>
          <ac:spMkLst>
            <pc:docMk/>
            <pc:sldMk cId="569427648" sldId="259"/>
            <ac:spMk id="12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1:55.439" v="47" actId="478"/>
          <ac:spMkLst>
            <pc:docMk/>
            <pc:sldMk cId="569427648" sldId="259"/>
            <ac:spMk id="13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1:54.619" v="46" actId="478"/>
          <ac:spMkLst>
            <pc:docMk/>
            <pc:sldMk cId="569427648" sldId="259"/>
            <ac:spMk id="14" creationId="{00000000-0000-0000-0000-000000000000}"/>
          </ac:spMkLst>
        </pc:spChg>
        <pc:picChg chg="add mod">
          <ac:chgData name="Flávio Ceci" userId="88d4feaa40945e23" providerId="LiveId" clId="{0B63CD18-4E17-5945-8C25-C5D51C5BCEE2}" dt="2021-04-27T19:22:08.928" v="50" actId="1076"/>
          <ac:picMkLst>
            <pc:docMk/>
            <pc:sldMk cId="569427648" sldId="259"/>
            <ac:picMk id="5" creationId="{24D23651-3965-A64E-A33B-56A455A22687}"/>
          </ac:picMkLst>
        </pc:picChg>
      </pc:sldChg>
      <pc:sldChg chg="addSp delSp modSp del mod">
        <pc:chgData name="Flávio Ceci" userId="88d4feaa40945e23" providerId="LiveId" clId="{0B63CD18-4E17-5945-8C25-C5D51C5BCEE2}" dt="2021-04-27T19:33:08.383" v="130" actId="2696"/>
        <pc:sldMkLst>
          <pc:docMk/>
          <pc:sldMk cId="1780089179" sldId="261"/>
        </pc:sldMkLst>
        <pc:spChg chg="del">
          <ac:chgData name="Flávio Ceci" userId="88d4feaa40945e23" providerId="LiveId" clId="{0B63CD18-4E17-5945-8C25-C5D51C5BCEE2}" dt="2021-04-27T19:31:43.098" v="109" actId="478"/>
          <ac:spMkLst>
            <pc:docMk/>
            <pc:sldMk cId="1780089179" sldId="261"/>
            <ac:spMk id="2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32:04.204" v="127" actId="478"/>
          <ac:spMkLst>
            <pc:docMk/>
            <pc:sldMk cId="1780089179" sldId="261"/>
            <ac:spMk id="3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31:59.253" v="125" actId="478"/>
          <ac:spMkLst>
            <pc:docMk/>
            <pc:sldMk cId="1780089179" sldId="261"/>
            <ac:spMk id="4" creationId="{00000000-0000-0000-0000-000000000000}"/>
          </ac:spMkLst>
        </pc:spChg>
        <pc:spChg chg="mod">
          <ac:chgData name="Flávio Ceci" userId="88d4feaa40945e23" providerId="LiveId" clId="{0B63CD18-4E17-5945-8C25-C5D51C5BCEE2}" dt="2021-04-27T19:31:53.584" v="124" actId="20577"/>
          <ac:spMkLst>
            <pc:docMk/>
            <pc:sldMk cId="1780089179" sldId="261"/>
            <ac:spMk id="6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32:01.908" v="126" actId="478"/>
          <ac:spMkLst>
            <pc:docMk/>
            <pc:sldMk cId="1780089179" sldId="261"/>
            <ac:spMk id="7" creationId="{00000000-0000-0000-0000-000000000000}"/>
          </ac:spMkLst>
        </pc:spChg>
        <pc:spChg chg="add mod">
          <ac:chgData name="Flávio Ceci" userId="88d4feaa40945e23" providerId="LiveId" clId="{0B63CD18-4E17-5945-8C25-C5D51C5BCEE2}" dt="2021-04-27T19:32:14.590" v="129" actId="5793"/>
          <ac:spMkLst>
            <pc:docMk/>
            <pc:sldMk cId="1780089179" sldId="261"/>
            <ac:spMk id="8" creationId="{EA0742DC-1620-1D40-A275-75FDA3A5109C}"/>
          </ac:spMkLst>
        </pc:spChg>
      </pc:sldChg>
      <pc:sldChg chg="addSp delSp modSp new mod">
        <pc:chgData name="Flávio Ceci" userId="88d4feaa40945e23" providerId="LiveId" clId="{0B63CD18-4E17-5945-8C25-C5D51C5BCEE2}" dt="2021-04-27T19:23:35.969" v="60" actId="1076"/>
        <pc:sldMkLst>
          <pc:docMk/>
          <pc:sldMk cId="3669873282" sldId="262"/>
        </pc:sldMkLst>
        <pc:spChg chg="del">
          <ac:chgData name="Flávio Ceci" userId="88d4feaa40945e23" providerId="LiveId" clId="{0B63CD18-4E17-5945-8C25-C5D51C5BCEE2}" dt="2021-04-27T19:22:30.575" v="52" actId="478"/>
          <ac:spMkLst>
            <pc:docMk/>
            <pc:sldMk cId="3669873282" sldId="262"/>
            <ac:spMk id="2" creationId="{5A640D61-5A0A-FC47-B15A-7AB7DFCE4F6C}"/>
          </ac:spMkLst>
        </pc:spChg>
        <pc:spChg chg="del">
          <ac:chgData name="Flávio Ceci" userId="88d4feaa40945e23" providerId="LiveId" clId="{0B63CD18-4E17-5945-8C25-C5D51C5BCEE2}" dt="2021-04-27T19:22:34.826" v="54" actId="478"/>
          <ac:spMkLst>
            <pc:docMk/>
            <pc:sldMk cId="3669873282" sldId="262"/>
            <ac:spMk id="3" creationId="{BB8D4F91-0D1F-B146-8CDE-B01D61DFD511}"/>
          </ac:spMkLst>
        </pc:spChg>
        <pc:spChg chg="del">
          <ac:chgData name="Flávio Ceci" userId="88d4feaa40945e23" providerId="LiveId" clId="{0B63CD18-4E17-5945-8C25-C5D51C5BCEE2}" dt="2021-04-27T19:22:32.779" v="53" actId="478"/>
          <ac:spMkLst>
            <pc:docMk/>
            <pc:sldMk cId="3669873282" sldId="262"/>
            <ac:spMk id="4" creationId="{BC26A424-D045-A34F-A16A-50DBCF146615}"/>
          </ac:spMkLst>
        </pc:spChg>
        <pc:spChg chg="add mod">
          <ac:chgData name="Flávio Ceci" userId="88d4feaa40945e23" providerId="LiveId" clId="{0B63CD18-4E17-5945-8C25-C5D51C5BCEE2}" dt="2021-04-27T19:22:51.023" v="57" actId="14100"/>
          <ac:spMkLst>
            <pc:docMk/>
            <pc:sldMk cId="3669873282" sldId="262"/>
            <ac:spMk id="5" creationId="{04E3FDD7-DA5D-3A43-91D3-A2AC22B581F4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8" creationId="{343FF0B7-31D9-124A-AB01-154168BB5391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9" creationId="{81ED24D9-6872-5F41-9839-7C1A81A50B3E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0" creationId="{B281EFFB-9581-DA42-BAB3-F71FF2EC1783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2" creationId="{6C5C0852-7AA8-804A-B29A-44B6BE18013C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4" creationId="{E48DCDBC-AE4D-7046-85A5-6D11DF65165C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5" creationId="{6532F2EE-C021-414C-9324-7415BB3AD927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6" creationId="{C88ED694-4A10-B847-BE31-13D2BC7568D1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8" creationId="{435479F5-9CE1-B049-9F91-791BE65C8CAA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0" creationId="{765C7206-4E73-9E41-822A-2F1F3769B170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1" creationId="{3D60C076-33D8-7C45-890C-977C440478AC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3" creationId="{BB313E70-018D-B94B-AC8D-BF1399EE97C7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4" creationId="{8D64DCD5-B0D6-D34B-AA87-399D56F64911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6" creationId="{C06FBEF9-8EB4-BA41-BFAE-24C1D81601B7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7" creationId="{3641D49F-8CC2-FB46-84FA-2AF00B4E0531}"/>
          </ac:spMkLst>
        </pc:spChg>
        <pc:spChg chg="add mod">
          <ac:chgData name="Flávio Ceci" userId="88d4feaa40945e23" providerId="LiveId" clId="{0B63CD18-4E17-5945-8C25-C5D51C5BCEE2}" dt="2021-04-27T19:22:45.593" v="56" actId="14100"/>
          <ac:spMkLst>
            <pc:docMk/>
            <pc:sldMk cId="3669873282" sldId="262"/>
            <ac:spMk id="28" creationId="{B2CC50F0-A762-C545-8BE0-0D3E6606B97F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0" creationId="{16035BD5-3918-8747-B89F-BE168666D872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2" creationId="{1F7340C8-B6BB-1C49-ADD0-2B87F0228604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3" creationId="{CBB6982E-02F0-8542-85E6-454B48E084A2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4" creationId="{3E4BFFC6-B7F1-6340-A65A-2562200DF391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6" creationId="{DFA3EDF6-988B-B544-B1A8-91EF44FA402C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8" creationId="{42EEEE05-8EC9-A24F-99BC-F4D1D1C817EE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9" creationId="{FE3448C4-719B-4642-95B8-3F384F2813C0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0" creationId="{696301A9-3F50-7B40-853B-8AC3DE7CFC12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2" creationId="{F44AA58F-90BC-9B44-8292-3F900E879449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4" creationId="{DEAA8717-EDDA-FB4E-B8A1-E9724A4D1F4C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5" creationId="{0DCAC25D-9576-2E4D-A155-EF880FAD88AB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7" creationId="{CDB3CC5E-5271-2645-A1DD-55E38BAC8C00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8" creationId="{E63259E2-BF68-274B-903F-A55118A34194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50" creationId="{B2671810-1852-B741-BA8E-3CF258ABDB70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51" creationId="{33D8037B-AF2D-B646-824C-1B5DC5965678}"/>
          </ac:spMkLst>
        </pc:sp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6" creationId="{DCD08E27-C2E1-F949-AAB7-D3965F55478E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7" creationId="{EA047AA4-D8A5-1F4E-9F86-39C073DAE637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1" creationId="{3E1034A5-E366-864F-A3F7-3FB848109D9A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3" creationId="{EE0FD1E5-965E-7D43-B66C-D8E68E40D03B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7" creationId="{F3664795-1DD8-A14D-BAAA-FF8AE0F84AAC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9" creationId="{1D1D583A-80AF-FC47-8878-79E77AAD1565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22" creationId="{0B5B7355-7AEE-2142-B483-4C9CA44F6CD3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25" creationId="{78305CB3-B7E4-8D45-A94C-2429E4FC6799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29" creationId="{662326AA-4A89-0245-A9FC-5B76BB221536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31" creationId="{E866E001-18CB-4849-BC19-BD4007BE8979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35" creationId="{46E88ED9-BCEC-8A42-85CB-ACF54F992F91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37" creationId="{8C30FB3B-CBAB-AF4D-87B9-A4D20B5D0CBB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1" creationId="{7832C8EF-CF4A-934E-B81F-8BEB2FA84898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3" creationId="{74A7BCB0-138F-4442-B7B8-8EAEB27E5ADC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6" creationId="{ADDC138A-9A49-D14A-90BD-238653EED978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9" creationId="{23AF018C-4C68-4A4E-8E1F-7655DD2AF4CB}"/>
          </ac:cxnSpMkLst>
        </pc:cxnChg>
      </pc:sldChg>
      <pc:sldChg chg="addSp delSp modSp add mod">
        <pc:chgData name="Flávio Ceci" userId="88d4feaa40945e23" providerId="LiveId" clId="{0B63CD18-4E17-5945-8C25-C5D51C5BCEE2}" dt="2021-04-27T19:30:11.971" v="99" actId="27636"/>
        <pc:sldMkLst>
          <pc:docMk/>
          <pc:sldMk cId="1071810132" sldId="263"/>
        </pc:sldMkLst>
        <pc:spChg chg="add del mod">
          <ac:chgData name="Flávio Ceci" userId="88d4feaa40945e23" providerId="LiveId" clId="{0B63CD18-4E17-5945-8C25-C5D51C5BCEE2}" dt="2021-04-27T19:29:34.041" v="89" actId="478"/>
          <ac:spMkLst>
            <pc:docMk/>
            <pc:sldMk cId="1071810132" sldId="263"/>
            <ac:spMk id="3" creationId="{9DA04B70-4FDE-1F44-B214-5323CCB0A41A}"/>
          </ac:spMkLst>
        </pc:spChg>
        <pc:spChg chg="mod">
          <ac:chgData name="Flávio Ceci" userId="88d4feaa40945e23" providerId="LiveId" clId="{0B63CD18-4E17-5945-8C25-C5D51C5BCEE2}" dt="2021-04-27T19:29:01.962" v="65" actId="1076"/>
          <ac:spMkLst>
            <pc:docMk/>
            <pc:sldMk cId="1071810132" sldId="263"/>
            <ac:spMk id="5" creationId="{04E3FDD7-DA5D-3A43-91D3-A2AC22B581F4}"/>
          </ac:spMkLst>
        </pc:spChg>
        <pc:spChg chg="add del mod">
          <ac:chgData name="Flávio Ceci" userId="88d4feaa40945e23" providerId="LiveId" clId="{0B63CD18-4E17-5945-8C25-C5D51C5BCEE2}" dt="2021-04-27T19:29:36.209" v="90" actId="478"/>
          <ac:spMkLst>
            <pc:docMk/>
            <pc:sldMk cId="1071810132" sldId="263"/>
            <ac:spMk id="6" creationId="{98906EAA-5A03-0D49-BCAF-9A5D1604A180}"/>
          </ac:spMkLst>
        </pc:spChg>
        <pc:spChg chg="del">
          <ac:chgData name="Flávio Ceci" userId="88d4feaa40945e23" providerId="LiveId" clId="{0B63CD18-4E17-5945-8C25-C5D51C5BCEE2}" dt="2021-04-27T19:29:18.043" v="67" actId="478"/>
          <ac:spMkLst>
            <pc:docMk/>
            <pc:sldMk cId="1071810132" sldId="263"/>
            <ac:spMk id="28" creationId="{B2CC50F0-A762-C545-8BE0-0D3E6606B97F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0" creationId="{16035BD5-3918-8747-B89F-BE168666D872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32" creationId="{1F7340C8-B6BB-1C49-ADD0-2B87F0228604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3" creationId="{CBB6982E-02F0-8542-85E6-454B48E084A2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4" creationId="{3E4BFFC6-B7F1-6340-A65A-2562200DF391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36" creationId="{DFA3EDF6-988B-B544-B1A8-91EF44FA402C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38" creationId="{42EEEE05-8EC9-A24F-99BC-F4D1D1C817EE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9" creationId="{FE3448C4-719B-4642-95B8-3F384F2813C0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40" creationId="{696301A9-3F50-7B40-853B-8AC3DE7CFC12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42" creationId="{F44AA58F-90BC-9B44-8292-3F900E879449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44" creationId="{DEAA8717-EDDA-FB4E-B8A1-E9724A4D1F4C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45" creationId="{0DCAC25D-9576-2E4D-A155-EF880FAD88AB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47" creationId="{CDB3CC5E-5271-2645-A1DD-55E38BAC8C00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48" creationId="{E63259E2-BF68-274B-903F-A55118A34194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50" creationId="{B2671810-1852-B741-BA8E-3CF258ABDB70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51" creationId="{33D8037B-AF2D-B646-824C-1B5DC5965678}"/>
          </ac:spMkLst>
        </pc:spChg>
        <pc:spChg chg="add mod">
          <ac:chgData name="Flávio Ceci" userId="88d4feaa40945e23" providerId="LiveId" clId="{0B63CD18-4E17-5945-8C25-C5D51C5BCEE2}" dt="2021-04-27T19:30:11.971" v="99" actId="27636"/>
          <ac:spMkLst>
            <pc:docMk/>
            <pc:sldMk cId="1071810132" sldId="263"/>
            <ac:spMk id="52" creationId="{51439987-7117-2446-81B3-CF685C79A29E}"/>
          </ac:spMkLst>
        </pc:sp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29" creationId="{662326AA-4A89-0245-A9FC-5B76BB221536}"/>
          </ac:cxnSpMkLst>
        </pc:cxnChg>
        <pc:cxnChg chg="del mod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31" creationId="{E866E001-18CB-4849-BC19-BD4007BE8979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35" creationId="{46E88ED9-BCEC-8A42-85CB-ACF54F992F91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37" creationId="{8C30FB3B-CBAB-AF4D-87B9-A4D20B5D0CBB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1" creationId="{7832C8EF-CF4A-934E-B81F-8BEB2FA84898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3" creationId="{74A7BCB0-138F-4442-B7B8-8EAEB27E5ADC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6" creationId="{ADDC138A-9A49-D14A-90BD-238653EED978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9" creationId="{23AF018C-4C68-4A4E-8E1F-7655DD2AF4CB}"/>
          </ac:cxnSpMkLst>
        </pc:cxnChg>
      </pc:sldChg>
      <pc:sldChg chg="addSp delSp modSp add mod">
        <pc:chgData name="Flávio Ceci" userId="88d4feaa40945e23" providerId="LiveId" clId="{0B63CD18-4E17-5945-8C25-C5D51C5BCEE2}" dt="2021-04-27T19:31:17.377" v="108" actId="20577"/>
        <pc:sldMkLst>
          <pc:docMk/>
          <pc:sldMk cId="922918802" sldId="264"/>
        </pc:sldMkLst>
        <pc:spChg chg="add del mod">
          <ac:chgData name="Flávio Ceci" userId="88d4feaa40945e23" providerId="LiveId" clId="{0B63CD18-4E17-5945-8C25-C5D51C5BCEE2}" dt="2021-04-27T19:30:48.760" v="102" actId="478"/>
          <ac:spMkLst>
            <pc:docMk/>
            <pc:sldMk cId="922918802" sldId="264"/>
            <ac:spMk id="3" creationId="{65AB8AC2-4F3D-1445-8478-D934D1F6EE50}"/>
          </ac:spMkLst>
        </pc:spChg>
        <pc:spChg chg="add mod">
          <ac:chgData name="Flávio Ceci" userId="88d4feaa40945e23" providerId="LiveId" clId="{0B63CD18-4E17-5945-8C25-C5D51C5BCEE2}" dt="2021-04-27T19:31:17.377" v="108" actId="20577"/>
          <ac:spMkLst>
            <pc:docMk/>
            <pc:sldMk cId="922918802" sldId="264"/>
            <ac:spMk id="6" creationId="{007C1017-2A41-8249-A28A-C67FB45157EB}"/>
          </ac:spMkLst>
        </pc:spChg>
        <pc:spChg chg="del">
          <ac:chgData name="Flávio Ceci" userId="88d4feaa40945e23" providerId="LiveId" clId="{0B63CD18-4E17-5945-8C25-C5D51C5BCEE2}" dt="2021-04-27T19:30:46.674" v="101" actId="478"/>
          <ac:spMkLst>
            <pc:docMk/>
            <pc:sldMk cId="922918802" sldId="264"/>
            <ac:spMk id="52" creationId="{51439987-7117-2446-81B3-CF685C79A29E}"/>
          </ac:spMkLst>
        </pc:spChg>
      </pc:sldChg>
      <pc:sldChg chg="add del">
        <pc:chgData name="Flávio Ceci" userId="88d4feaa40945e23" providerId="LiveId" clId="{0B63CD18-4E17-5945-8C25-C5D51C5BCEE2}" dt="2021-04-27T19:29:47.306" v="92"/>
        <pc:sldMkLst>
          <pc:docMk/>
          <pc:sldMk cId="4209520544" sldId="264"/>
        </pc:sldMkLst>
      </pc:sldChg>
      <pc:sldMasterChg chg="delSldLayout">
        <pc:chgData name="Flávio Ceci" userId="88d4feaa40945e23" providerId="LiveId" clId="{0B63CD18-4E17-5945-8C25-C5D51C5BCEE2}" dt="2021-04-27T19:33:08.383" v="130" actId="2696"/>
        <pc:sldMasterMkLst>
          <pc:docMk/>
          <pc:sldMasterMk cId="445960942" sldId="2147483695"/>
        </pc:sldMasterMkLst>
        <pc:sldLayoutChg chg="del">
          <pc:chgData name="Flávio Ceci" userId="88d4feaa40945e23" providerId="LiveId" clId="{0B63CD18-4E17-5945-8C25-C5D51C5BCEE2}" dt="2021-04-27T19:28:41.606" v="61" actId="2696"/>
          <pc:sldLayoutMkLst>
            <pc:docMk/>
            <pc:sldMasterMk cId="445960942" sldId="2147483695"/>
            <pc:sldLayoutMk cId="2201579737" sldId="2147483710"/>
          </pc:sldLayoutMkLst>
        </pc:sldLayoutChg>
        <pc:sldLayoutChg chg="del">
          <pc:chgData name="Flávio Ceci" userId="88d4feaa40945e23" providerId="LiveId" clId="{0B63CD18-4E17-5945-8C25-C5D51C5BCEE2}" dt="2021-04-27T19:33:08.383" v="130" actId="2696"/>
          <pc:sldLayoutMkLst>
            <pc:docMk/>
            <pc:sldMasterMk cId="445960942" sldId="2147483695"/>
            <pc:sldLayoutMk cId="2022679048" sldId="2147483711"/>
          </pc:sldLayoutMkLst>
        </pc:sldLayoutChg>
      </pc:sldMasterChg>
    </pc:docChg>
  </pc:docChgLst>
  <pc:docChgLst>
    <pc:chgData name="Flávio Ceci" userId="88d4feaa40945e23" providerId="LiveId" clId="{9D92EDB4-9D0B-8F4E-986C-B0DFE7E53521}"/>
    <pc:docChg chg="undo custSel addSld delSld modSld">
      <pc:chgData name="Flávio Ceci" userId="88d4feaa40945e23" providerId="LiveId" clId="{9D92EDB4-9D0B-8F4E-986C-B0DFE7E53521}" dt="2021-04-27T20:43:04.111" v="587" actId="20577"/>
      <pc:docMkLst>
        <pc:docMk/>
      </pc:docMkLst>
      <pc:sldChg chg="modSp mod">
        <pc:chgData name="Flávio Ceci" userId="88d4feaa40945e23" providerId="LiveId" clId="{9D92EDB4-9D0B-8F4E-986C-B0DFE7E53521}" dt="2021-04-27T19:36:07.397" v="109" actId="20577"/>
        <pc:sldMkLst>
          <pc:docMk/>
          <pc:sldMk cId="507592729" sldId="256"/>
        </pc:sldMkLst>
        <pc:spChg chg="mod">
          <ac:chgData name="Flávio Ceci" userId="88d4feaa40945e23" providerId="LiveId" clId="{9D92EDB4-9D0B-8F4E-986C-B0DFE7E53521}" dt="2021-04-27T19:36:07.397" v="109" actId="20577"/>
          <ac:spMkLst>
            <pc:docMk/>
            <pc:sldMk cId="507592729" sldId="256"/>
            <ac:spMk id="2" creationId="{00000000-0000-0000-0000-000000000000}"/>
          </ac:spMkLst>
        </pc:spChg>
      </pc:sldChg>
      <pc:sldChg chg="modSp mod">
        <pc:chgData name="Flávio Ceci" userId="88d4feaa40945e23" providerId="LiveId" clId="{9D92EDB4-9D0B-8F4E-986C-B0DFE7E53521}" dt="2021-04-27T19:34:47.229" v="60" actId="20577"/>
        <pc:sldMkLst>
          <pc:docMk/>
          <pc:sldMk cId="1330216257" sldId="257"/>
        </pc:sldMkLst>
        <pc:spChg chg="mod">
          <ac:chgData name="Flávio Ceci" userId="88d4feaa40945e23" providerId="LiveId" clId="{9D92EDB4-9D0B-8F4E-986C-B0DFE7E53521}" dt="2021-04-27T19:34:47.229" v="60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">
        <pc:chgData name="Flávio Ceci" userId="88d4feaa40945e23" providerId="LiveId" clId="{9D92EDB4-9D0B-8F4E-986C-B0DFE7E53521}" dt="2021-04-27T19:35:55.428" v="108" actId="20577"/>
        <pc:sldMkLst>
          <pc:docMk/>
          <pc:sldMk cId="569427648" sldId="259"/>
        </pc:sldMkLst>
        <pc:spChg chg="add mod">
          <ac:chgData name="Flávio Ceci" userId="88d4feaa40945e23" providerId="LiveId" clId="{9D92EDB4-9D0B-8F4E-986C-B0DFE7E53521}" dt="2021-04-27T19:35:55.428" v="108" actId="20577"/>
          <ac:spMkLst>
            <pc:docMk/>
            <pc:sldMk cId="569427648" sldId="259"/>
            <ac:spMk id="3" creationId="{AA2ED0BE-0793-264A-A8FD-91945BD52BF1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8" creationId="{B3AA324D-CD7A-4F4B-905D-6E2ECAB7152D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9" creationId="{FDFF0B87-9347-BC48-B72E-BF4441CBCB0C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0" creationId="{17BEF9FB-88A3-6243-A5E0-FD54B319DFC7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2" creationId="{EC76BFE0-3D7D-9C4F-8D94-58C75B8A356C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4" creationId="{E1DB32C9-DFA4-5947-80E5-7D5074DFE3C6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6" creationId="{43157B89-81FF-6C4F-8FA9-3B4165595B19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8" creationId="{DB0C89EE-56EA-294D-9BEB-27FC94DDBA36}"/>
          </ac:spMkLst>
        </pc:sp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4" creationId="{87EA1C81-5E22-F74D-B9D9-B1F9EB067B30}"/>
          </ac:picMkLst>
        </pc:picChg>
        <pc:picChg chg="del">
          <ac:chgData name="Flávio Ceci" userId="88d4feaa40945e23" providerId="LiveId" clId="{9D92EDB4-9D0B-8F4E-986C-B0DFE7E53521}" dt="2021-04-27T19:35:12.712" v="61" actId="478"/>
          <ac:picMkLst>
            <pc:docMk/>
            <pc:sldMk cId="569427648" sldId="259"/>
            <ac:picMk id="5" creationId="{24D23651-3965-A64E-A33B-56A455A22687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6" creationId="{58FD33D4-5F3A-B94A-9F75-3AE316D6EE68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11" creationId="{3C6068B0-B9FF-3A45-ADD7-A9DC97A4D025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15" creationId="{CF268131-9779-B04E-A3B1-3A98B84249F4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17" creationId="{D40AAFCD-9BB5-5641-9620-731C713ADE5D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21" creationId="{748E3E42-3F66-AD47-B599-8F4D1C0F526C}"/>
          </ac:picMkLst>
        </pc:pic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7" creationId="{0B27EEED-7B4D-604C-9277-9442FC7EDC01}"/>
          </ac:cxnSpMkLst>
        </pc:cxn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13" creationId="{4255708B-B700-0042-9BE9-EFD809ECDE3C}"/>
          </ac:cxnSpMkLst>
        </pc:cxn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19" creationId="{6AE8D9DE-66A1-0D49-90B8-017C93128B00}"/>
          </ac:cxnSpMkLst>
        </pc:cxn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20" creationId="{13BC21C9-B740-494B-89AD-91791DAFBB9D}"/>
          </ac:cxnSpMkLst>
        </pc:cxnChg>
      </pc:sldChg>
      <pc:sldChg chg="del">
        <pc:chgData name="Flávio Ceci" userId="88d4feaa40945e23" providerId="LiveId" clId="{9D92EDB4-9D0B-8F4E-986C-B0DFE7E53521}" dt="2021-04-27T19:44:14.668" v="116" actId="2696"/>
        <pc:sldMkLst>
          <pc:docMk/>
          <pc:sldMk cId="3669873282" sldId="262"/>
        </pc:sldMkLst>
      </pc:sldChg>
      <pc:sldChg chg="del">
        <pc:chgData name="Flávio Ceci" userId="88d4feaa40945e23" providerId="LiveId" clId="{9D92EDB4-9D0B-8F4E-986C-B0DFE7E53521}" dt="2021-04-27T19:44:14.668" v="116" actId="2696"/>
        <pc:sldMkLst>
          <pc:docMk/>
          <pc:sldMk cId="1071810132" sldId="263"/>
        </pc:sldMkLst>
      </pc:sldChg>
      <pc:sldChg chg="del">
        <pc:chgData name="Flávio Ceci" userId="88d4feaa40945e23" providerId="LiveId" clId="{9D92EDB4-9D0B-8F4E-986C-B0DFE7E53521}" dt="2021-04-27T19:44:14.668" v="116" actId="2696"/>
        <pc:sldMkLst>
          <pc:docMk/>
          <pc:sldMk cId="922918802" sldId="264"/>
        </pc:sldMkLst>
      </pc:sldChg>
      <pc:sldChg chg="addSp delSp modSp add mod">
        <pc:chgData name="Flávio Ceci" userId="88d4feaa40945e23" providerId="LiveId" clId="{9D92EDB4-9D0B-8F4E-986C-B0DFE7E53521}" dt="2021-04-27T19:43:50.294" v="115" actId="1076"/>
        <pc:sldMkLst>
          <pc:docMk/>
          <pc:sldMk cId="2779768334" sldId="265"/>
        </pc:sldMkLst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8" creationId="{B3AA324D-CD7A-4F4B-905D-6E2ECAB7152D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9" creationId="{FDFF0B87-9347-BC48-B72E-BF4441CBCB0C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0" creationId="{17BEF9FB-88A3-6243-A5E0-FD54B319DFC7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2" creationId="{EC76BFE0-3D7D-9C4F-8D94-58C75B8A356C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4" creationId="{E1DB32C9-DFA4-5947-80E5-7D5074DFE3C6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6" creationId="{43157B89-81FF-6C4F-8FA9-3B4165595B19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8" creationId="{DB0C89EE-56EA-294D-9BEB-27FC94DDBA36}"/>
          </ac:spMkLst>
        </pc:spChg>
        <pc:spChg chg="add mod">
          <ac:chgData name="Flávio Ceci" userId="88d4feaa40945e23" providerId="LiveId" clId="{9D92EDB4-9D0B-8F4E-986C-B0DFE7E53521}" dt="2021-04-27T19:43:36.734" v="114" actId="403"/>
          <ac:spMkLst>
            <pc:docMk/>
            <pc:sldMk cId="2779768334" sldId="265"/>
            <ac:spMk id="22" creationId="{019549B1-E82C-4D41-8EC6-F2A14B87CFAF}"/>
          </ac:spMkLst>
        </pc:sp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4" creationId="{87EA1C81-5E22-F74D-B9D9-B1F9EB067B30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6" creationId="{58FD33D4-5F3A-B94A-9F75-3AE316D6EE68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11" creationId="{3C6068B0-B9FF-3A45-ADD7-A9DC97A4D025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15" creationId="{CF268131-9779-B04E-A3B1-3A98B84249F4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17" creationId="{D40AAFCD-9BB5-5641-9620-731C713ADE5D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21" creationId="{748E3E42-3F66-AD47-B599-8F4D1C0F526C}"/>
          </ac:picMkLst>
        </pc:picChg>
        <pc:picChg chg="add mod">
          <ac:chgData name="Flávio Ceci" userId="88d4feaa40945e23" providerId="LiveId" clId="{9D92EDB4-9D0B-8F4E-986C-B0DFE7E53521}" dt="2021-04-27T19:43:50.294" v="115" actId="1076"/>
          <ac:picMkLst>
            <pc:docMk/>
            <pc:sldMk cId="2779768334" sldId="265"/>
            <ac:picMk id="23" creationId="{AD949B77-9D2A-8E44-81E6-80214A51F787}"/>
          </ac:picMkLst>
        </pc:pic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7" creationId="{0B27EEED-7B4D-604C-9277-9442FC7EDC01}"/>
          </ac:cxnSpMkLst>
        </pc:cxn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13" creationId="{4255708B-B700-0042-9BE9-EFD809ECDE3C}"/>
          </ac:cxnSpMkLst>
        </pc:cxn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19" creationId="{6AE8D9DE-66A1-0D49-90B8-017C93128B00}"/>
          </ac:cxnSpMkLst>
        </pc:cxn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20" creationId="{13BC21C9-B740-494B-89AD-91791DAFBB9D}"/>
          </ac:cxnSpMkLst>
        </pc:cxnChg>
      </pc:sldChg>
      <pc:sldChg chg="addSp delSp modSp add mod">
        <pc:chgData name="Flávio Ceci" userId="88d4feaa40945e23" providerId="LiveId" clId="{9D92EDB4-9D0B-8F4E-986C-B0DFE7E53521}" dt="2021-04-27T20:18:59.317" v="148" actId="14100"/>
        <pc:sldMkLst>
          <pc:docMk/>
          <pc:sldMk cId="1385341585" sldId="266"/>
        </pc:sldMkLst>
        <pc:spChg chg="add del mod">
          <ac:chgData name="Flávio Ceci" userId="88d4feaa40945e23" providerId="LiveId" clId="{9D92EDB4-9D0B-8F4E-986C-B0DFE7E53521}" dt="2021-04-27T20:13:15.188" v="120" actId="478"/>
          <ac:spMkLst>
            <pc:docMk/>
            <pc:sldMk cId="1385341585" sldId="266"/>
            <ac:spMk id="4" creationId="{FC841F12-226C-344F-B3A8-DA4C591A2B0E}"/>
          </ac:spMkLst>
        </pc:spChg>
        <pc:spChg chg="add mod">
          <ac:chgData name="Flávio Ceci" userId="88d4feaa40945e23" providerId="LiveId" clId="{9D92EDB4-9D0B-8F4E-986C-B0DFE7E53521}" dt="2021-04-27T20:18:59.317" v="148" actId="14100"/>
          <ac:spMkLst>
            <pc:docMk/>
            <pc:sldMk cId="1385341585" sldId="266"/>
            <ac:spMk id="7" creationId="{5A149866-9F63-D147-B193-B34A87529E4C}"/>
          </ac:spMkLst>
        </pc:spChg>
        <pc:spChg chg="del">
          <ac:chgData name="Flávio Ceci" userId="88d4feaa40945e23" providerId="LiveId" clId="{9D92EDB4-9D0B-8F4E-986C-B0DFE7E53521}" dt="2021-04-27T20:13:11.930" v="118" actId="478"/>
          <ac:spMkLst>
            <pc:docMk/>
            <pc:sldMk cId="1385341585" sldId="266"/>
            <ac:spMk id="22" creationId="{019549B1-E82C-4D41-8EC6-F2A14B87CFAF}"/>
          </ac:spMkLst>
        </pc:spChg>
        <pc:picChg chg="add mod">
          <ac:chgData name="Flávio Ceci" userId="88d4feaa40945e23" providerId="LiveId" clId="{9D92EDB4-9D0B-8F4E-986C-B0DFE7E53521}" dt="2021-04-27T20:14:51.383" v="130" actId="1076"/>
          <ac:picMkLst>
            <pc:docMk/>
            <pc:sldMk cId="1385341585" sldId="266"/>
            <ac:picMk id="8" creationId="{55C64ED5-6500-4049-91E6-8F24B706E206}"/>
          </ac:picMkLst>
        </pc:picChg>
        <pc:picChg chg="del">
          <ac:chgData name="Flávio Ceci" userId="88d4feaa40945e23" providerId="LiveId" clId="{9D92EDB4-9D0B-8F4E-986C-B0DFE7E53521}" dt="2021-04-27T20:13:12.916" v="119" actId="478"/>
          <ac:picMkLst>
            <pc:docMk/>
            <pc:sldMk cId="1385341585" sldId="266"/>
            <ac:picMk id="23" creationId="{AD949B77-9D2A-8E44-81E6-80214A51F787}"/>
          </ac:picMkLst>
        </pc:picChg>
      </pc:sldChg>
      <pc:sldChg chg="addSp delSp modSp add mod">
        <pc:chgData name="Flávio Ceci" userId="88d4feaa40945e23" providerId="LiveId" clId="{9D92EDB4-9D0B-8F4E-986C-B0DFE7E53521}" dt="2021-04-27T20:18:40.202" v="147" actId="1076"/>
        <pc:sldMkLst>
          <pc:docMk/>
          <pc:sldMk cId="3833530971" sldId="267"/>
        </pc:sldMkLst>
        <pc:spChg chg="add mod">
          <ac:chgData name="Flávio Ceci" userId="88d4feaa40945e23" providerId="LiveId" clId="{9D92EDB4-9D0B-8F4E-986C-B0DFE7E53521}" dt="2021-04-27T20:15:24.259" v="131"/>
          <ac:spMkLst>
            <pc:docMk/>
            <pc:sldMk cId="3833530971" sldId="267"/>
            <ac:spMk id="5" creationId="{4AD73377-C9E0-7846-8767-299E7E8D81C5}"/>
          </ac:spMkLst>
        </pc:spChg>
        <pc:spChg chg="add mod">
          <ac:chgData name="Flávio Ceci" userId="88d4feaa40945e23" providerId="LiveId" clId="{9D92EDB4-9D0B-8F4E-986C-B0DFE7E53521}" dt="2021-04-27T20:18:23.162" v="145" actId="113"/>
          <ac:spMkLst>
            <pc:docMk/>
            <pc:sldMk cId="3833530971" sldId="267"/>
            <ac:spMk id="6" creationId="{79BE0CED-D1CF-C54B-8CC5-D21A8CDEC3D9}"/>
          </ac:spMkLst>
        </pc:spChg>
        <pc:spChg chg="add mod">
          <ac:chgData name="Flávio Ceci" userId="88d4feaa40945e23" providerId="LiveId" clId="{9D92EDB4-9D0B-8F4E-986C-B0DFE7E53521}" dt="2021-04-27T20:18:40.202" v="147" actId="1076"/>
          <ac:spMkLst>
            <pc:docMk/>
            <pc:sldMk cId="3833530971" sldId="267"/>
            <ac:spMk id="8" creationId="{E68AB089-69DE-7342-93A2-6095A1819AF2}"/>
          </ac:spMkLst>
        </pc:spChg>
        <pc:picChg chg="add del mod">
          <ac:chgData name="Flávio Ceci" userId="88d4feaa40945e23" providerId="LiveId" clId="{9D92EDB4-9D0B-8F4E-986C-B0DFE7E53521}" dt="2021-04-27T20:16:02.094" v="135" actId="478"/>
          <ac:picMkLst>
            <pc:docMk/>
            <pc:sldMk cId="3833530971" sldId="267"/>
            <ac:picMk id="4" creationId="{877B6F58-04A6-4146-BE44-BF8E91CEB2ED}"/>
          </ac:picMkLst>
        </pc:picChg>
        <pc:picChg chg="add mod">
          <ac:chgData name="Flávio Ceci" userId="88d4feaa40945e23" providerId="LiveId" clId="{9D92EDB4-9D0B-8F4E-986C-B0DFE7E53521}" dt="2021-04-27T20:18:40.202" v="147" actId="1076"/>
          <ac:picMkLst>
            <pc:docMk/>
            <pc:sldMk cId="3833530971" sldId="267"/>
            <ac:picMk id="7" creationId="{8B3D48F1-60AE-F346-BEC8-E7F1DDD9928A}"/>
          </ac:picMkLst>
        </pc:picChg>
      </pc:sldChg>
      <pc:sldChg chg="addSp modSp add mod">
        <pc:chgData name="Flávio Ceci" userId="88d4feaa40945e23" providerId="LiveId" clId="{9D92EDB4-9D0B-8F4E-986C-B0DFE7E53521}" dt="2021-04-27T20:21:10.154" v="169"/>
        <pc:sldMkLst>
          <pc:docMk/>
          <pc:sldMk cId="1177797025" sldId="268"/>
        </pc:sldMkLst>
        <pc:spChg chg="add mod">
          <ac:chgData name="Flávio Ceci" userId="88d4feaa40945e23" providerId="LiveId" clId="{9D92EDB4-9D0B-8F4E-986C-B0DFE7E53521}" dt="2021-04-27T20:20:25.518" v="168" actId="114"/>
          <ac:spMkLst>
            <pc:docMk/>
            <pc:sldMk cId="1177797025" sldId="268"/>
            <ac:spMk id="4" creationId="{891C6C4F-F4FA-8643-A875-877B37A0C890}"/>
          </ac:spMkLst>
        </pc:spChg>
        <pc:spChg chg="add mod">
          <ac:chgData name="Flávio Ceci" userId="88d4feaa40945e23" providerId="LiveId" clId="{9D92EDB4-9D0B-8F4E-986C-B0DFE7E53521}" dt="2021-04-27T20:20:21.025" v="167" actId="1076"/>
          <ac:spMkLst>
            <pc:docMk/>
            <pc:sldMk cId="1177797025" sldId="268"/>
            <ac:spMk id="6" creationId="{454AAB3D-24EA-0B4F-A558-E696D66F275C}"/>
          </ac:spMkLst>
        </pc:spChg>
        <pc:spChg chg="add mod">
          <ac:chgData name="Flávio Ceci" userId="88d4feaa40945e23" providerId="LiveId" clId="{9D92EDB4-9D0B-8F4E-986C-B0DFE7E53521}" dt="2021-04-27T20:21:10.154" v="169"/>
          <ac:spMkLst>
            <pc:docMk/>
            <pc:sldMk cId="1177797025" sldId="268"/>
            <ac:spMk id="7" creationId="{2DAB4F1E-39F3-E24B-8051-376F4416A277}"/>
          </ac:spMkLst>
        </pc:spChg>
        <pc:picChg chg="add mod">
          <ac:chgData name="Flávio Ceci" userId="88d4feaa40945e23" providerId="LiveId" clId="{9D92EDB4-9D0B-8F4E-986C-B0DFE7E53521}" dt="2021-04-27T20:20:21.025" v="167" actId="1076"/>
          <ac:picMkLst>
            <pc:docMk/>
            <pc:sldMk cId="1177797025" sldId="268"/>
            <ac:picMk id="5" creationId="{99E8AA87-6410-6047-B0E9-094677A47CD5}"/>
          </ac:picMkLst>
        </pc:picChg>
      </pc:sldChg>
      <pc:sldChg chg="addSp modSp add mod">
        <pc:chgData name="Flávio Ceci" userId="88d4feaa40945e23" providerId="LiveId" clId="{9D92EDB4-9D0B-8F4E-986C-B0DFE7E53521}" dt="2021-04-27T20:22:48.750" v="194" actId="1076"/>
        <pc:sldMkLst>
          <pc:docMk/>
          <pc:sldMk cId="4245418840" sldId="269"/>
        </pc:sldMkLst>
        <pc:spChg chg="add mod">
          <ac:chgData name="Flávio Ceci" userId="88d4feaa40945e23" providerId="LiveId" clId="{9D92EDB4-9D0B-8F4E-986C-B0DFE7E53521}" dt="2021-04-27T20:21:18.461" v="170"/>
          <ac:spMkLst>
            <pc:docMk/>
            <pc:sldMk cId="4245418840" sldId="269"/>
            <ac:spMk id="4" creationId="{7C36C1C4-BF21-B343-87B6-6D477813C6AE}"/>
          </ac:spMkLst>
        </pc:spChg>
        <pc:spChg chg="add mod">
          <ac:chgData name="Flávio Ceci" userId="88d4feaa40945e23" providerId="LiveId" clId="{9D92EDB4-9D0B-8F4E-986C-B0DFE7E53521}" dt="2021-04-27T20:22:28.067" v="191" actId="20577"/>
          <ac:spMkLst>
            <pc:docMk/>
            <pc:sldMk cId="4245418840" sldId="269"/>
            <ac:spMk id="5" creationId="{CBFAF06D-F206-7C40-97B7-3D0E45F369B0}"/>
          </ac:spMkLst>
        </pc:spChg>
        <pc:spChg chg="add mod">
          <ac:chgData name="Flávio Ceci" userId="88d4feaa40945e23" providerId="LiveId" clId="{9D92EDB4-9D0B-8F4E-986C-B0DFE7E53521}" dt="2021-04-27T20:22:41.989" v="193" actId="1076"/>
          <ac:spMkLst>
            <pc:docMk/>
            <pc:sldMk cId="4245418840" sldId="269"/>
            <ac:spMk id="7" creationId="{964D11D2-3F47-424E-B8BF-EC84366DED63}"/>
          </ac:spMkLst>
        </pc:spChg>
        <pc:picChg chg="add mod">
          <ac:chgData name="Flávio Ceci" userId="88d4feaa40945e23" providerId="LiveId" clId="{9D92EDB4-9D0B-8F4E-986C-B0DFE7E53521}" dt="2021-04-27T20:22:48.750" v="194" actId="1076"/>
          <ac:picMkLst>
            <pc:docMk/>
            <pc:sldMk cId="4245418840" sldId="269"/>
            <ac:picMk id="6" creationId="{3B0F8F3A-3E33-0D4C-8B6A-086E42AC1EEF}"/>
          </ac:picMkLst>
        </pc:picChg>
      </pc:sldChg>
      <pc:sldChg chg="addSp modSp add mod">
        <pc:chgData name="Flávio Ceci" userId="88d4feaa40945e23" providerId="LiveId" clId="{9D92EDB4-9D0B-8F4E-986C-B0DFE7E53521}" dt="2021-04-27T20:23:47.142" v="223" actId="1076"/>
        <pc:sldMkLst>
          <pc:docMk/>
          <pc:sldMk cId="3543166724" sldId="270"/>
        </pc:sldMkLst>
        <pc:spChg chg="add mod">
          <ac:chgData name="Flávio Ceci" userId="88d4feaa40945e23" providerId="LiveId" clId="{9D92EDB4-9D0B-8F4E-986C-B0DFE7E53521}" dt="2021-04-27T20:21:20.331" v="171"/>
          <ac:spMkLst>
            <pc:docMk/>
            <pc:sldMk cId="3543166724" sldId="270"/>
            <ac:spMk id="4" creationId="{5BAE4599-8243-174B-AA37-134C854D5099}"/>
          </ac:spMkLst>
        </pc:spChg>
        <pc:spChg chg="add mod">
          <ac:chgData name="Flávio Ceci" userId="88d4feaa40945e23" providerId="LiveId" clId="{9D92EDB4-9D0B-8F4E-986C-B0DFE7E53521}" dt="2021-04-27T20:23:29.411" v="221" actId="20577"/>
          <ac:spMkLst>
            <pc:docMk/>
            <pc:sldMk cId="3543166724" sldId="270"/>
            <ac:spMk id="5" creationId="{3DF12FBB-E1D4-D041-B6A0-6E175D9577EC}"/>
          </ac:spMkLst>
        </pc:spChg>
        <pc:spChg chg="add mod">
          <ac:chgData name="Flávio Ceci" userId="88d4feaa40945e23" providerId="LiveId" clId="{9D92EDB4-9D0B-8F4E-986C-B0DFE7E53521}" dt="2021-04-27T20:23:47.142" v="223" actId="1076"/>
          <ac:spMkLst>
            <pc:docMk/>
            <pc:sldMk cId="3543166724" sldId="270"/>
            <ac:spMk id="7" creationId="{57454794-4D77-AB4C-B6D0-7C4CE2BA3773}"/>
          </ac:spMkLst>
        </pc:spChg>
        <pc:picChg chg="add mod">
          <ac:chgData name="Flávio Ceci" userId="88d4feaa40945e23" providerId="LiveId" clId="{9D92EDB4-9D0B-8F4E-986C-B0DFE7E53521}" dt="2021-04-27T20:23:47.142" v="223" actId="1076"/>
          <ac:picMkLst>
            <pc:docMk/>
            <pc:sldMk cId="3543166724" sldId="270"/>
            <ac:picMk id="6" creationId="{D3CD6A86-A5F8-5645-931B-992447EB5F5A}"/>
          </ac:picMkLst>
        </pc:picChg>
      </pc:sldChg>
      <pc:sldChg chg="addSp modSp add mod">
        <pc:chgData name="Flávio Ceci" userId="88d4feaa40945e23" providerId="LiveId" clId="{9D92EDB4-9D0B-8F4E-986C-B0DFE7E53521}" dt="2021-04-27T20:25:11.053" v="235" actId="1076"/>
        <pc:sldMkLst>
          <pc:docMk/>
          <pc:sldMk cId="697003160" sldId="271"/>
        </pc:sldMkLst>
        <pc:spChg chg="add mod">
          <ac:chgData name="Flávio Ceci" userId="88d4feaa40945e23" providerId="LiveId" clId="{9D92EDB4-9D0B-8F4E-986C-B0DFE7E53521}" dt="2021-04-27T20:24:55.143" v="233" actId="5793"/>
          <ac:spMkLst>
            <pc:docMk/>
            <pc:sldMk cId="697003160" sldId="271"/>
            <ac:spMk id="4" creationId="{087418AB-66BF-1348-9BA7-257099B05821}"/>
          </ac:spMkLst>
        </pc:spChg>
        <pc:picChg chg="add mod">
          <ac:chgData name="Flávio Ceci" userId="88d4feaa40945e23" providerId="LiveId" clId="{9D92EDB4-9D0B-8F4E-986C-B0DFE7E53521}" dt="2021-04-27T20:25:11.053" v="235" actId="1076"/>
          <ac:picMkLst>
            <pc:docMk/>
            <pc:sldMk cId="697003160" sldId="271"/>
            <ac:picMk id="5" creationId="{EF04BCBB-0085-6549-BDC1-73C2285C402E}"/>
          </ac:picMkLst>
        </pc:picChg>
      </pc:sldChg>
      <pc:sldChg chg="addSp modSp add mod">
        <pc:chgData name="Flávio Ceci" userId="88d4feaa40945e23" providerId="LiveId" clId="{9D92EDB4-9D0B-8F4E-986C-B0DFE7E53521}" dt="2021-04-27T20:25:45.220" v="240" actId="1076"/>
        <pc:sldMkLst>
          <pc:docMk/>
          <pc:sldMk cId="183501081" sldId="272"/>
        </pc:sldMkLst>
        <pc:spChg chg="add mod">
          <ac:chgData name="Flávio Ceci" userId="88d4feaa40945e23" providerId="LiveId" clId="{9D92EDB4-9D0B-8F4E-986C-B0DFE7E53521}" dt="2021-04-27T20:25:35.138" v="238" actId="14100"/>
          <ac:spMkLst>
            <pc:docMk/>
            <pc:sldMk cId="183501081" sldId="272"/>
            <ac:spMk id="4" creationId="{3B194D64-1167-664D-9F97-28426552A9FA}"/>
          </ac:spMkLst>
        </pc:spChg>
        <pc:picChg chg="add mod">
          <ac:chgData name="Flávio Ceci" userId="88d4feaa40945e23" providerId="LiveId" clId="{9D92EDB4-9D0B-8F4E-986C-B0DFE7E53521}" dt="2021-04-27T20:25:45.220" v="240" actId="1076"/>
          <ac:picMkLst>
            <pc:docMk/>
            <pc:sldMk cId="183501081" sldId="272"/>
            <ac:picMk id="5" creationId="{9C33BE51-5897-CF46-B63C-5C144389E6D3}"/>
          </ac:picMkLst>
        </pc:picChg>
      </pc:sldChg>
      <pc:sldChg chg="addSp delSp modSp add mod">
        <pc:chgData name="Flávio Ceci" userId="88d4feaa40945e23" providerId="LiveId" clId="{9D92EDB4-9D0B-8F4E-986C-B0DFE7E53521}" dt="2021-04-27T20:31:10.314" v="337" actId="20577"/>
        <pc:sldMkLst>
          <pc:docMk/>
          <pc:sldMk cId="874187536" sldId="273"/>
        </pc:sldMkLst>
        <pc:spChg chg="del">
          <ac:chgData name="Flávio Ceci" userId="88d4feaa40945e23" providerId="LiveId" clId="{9D92EDB4-9D0B-8F4E-986C-B0DFE7E53521}" dt="2021-04-27T20:26:38.266" v="244" actId="478"/>
          <ac:spMkLst>
            <pc:docMk/>
            <pc:sldMk cId="874187536" sldId="273"/>
            <ac:spMk id="3" creationId="{AA2ED0BE-0793-264A-A8FD-91945BD52BF1}"/>
          </ac:spMkLst>
        </pc:spChg>
        <pc:spChg chg="del">
          <ac:chgData name="Flávio Ceci" userId="88d4feaa40945e23" providerId="LiveId" clId="{9D92EDB4-9D0B-8F4E-986C-B0DFE7E53521}" dt="2021-04-27T20:26:35.977" v="243" actId="478"/>
          <ac:spMkLst>
            <pc:docMk/>
            <pc:sldMk cId="874187536" sldId="273"/>
            <ac:spMk id="4" creationId="{3B194D64-1167-664D-9F97-28426552A9FA}"/>
          </ac:spMkLst>
        </pc:spChg>
        <pc:spChg chg="add del mod">
          <ac:chgData name="Flávio Ceci" userId="88d4feaa40945e23" providerId="LiveId" clId="{9D92EDB4-9D0B-8F4E-986C-B0DFE7E53521}" dt="2021-04-27T20:26:39.525" v="245" actId="478"/>
          <ac:spMkLst>
            <pc:docMk/>
            <pc:sldMk cId="874187536" sldId="273"/>
            <ac:spMk id="6" creationId="{348892B9-69F7-9E4B-B442-F148E0DB78C4}"/>
          </ac:spMkLst>
        </pc:spChg>
        <pc:spChg chg="add mod">
          <ac:chgData name="Flávio Ceci" userId="88d4feaa40945e23" providerId="LiveId" clId="{9D92EDB4-9D0B-8F4E-986C-B0DFE7E53521}" dt="2021-04-27T20:31:10.314" v="337" actId="20577"/>
          <ac:spMkLst>
            <pc:docMk/>
            <pc:sldMk cId="874187536" sldId="273"/>
            <ac:spMk id="7" creationId="{8A1A37E8-D143-694E-93E9-6AB1F20AF828}"/>
          </ac:spMkLst>
        </pc:spChg>
        <pc:picChg chg="del">
          <ac:chgData name="Flávio Ceci" userId="88d4feaa40945e23" providerId="LiveId" clId="{9D92EDB4-9D0B-8F4E-986C-B0DFE7E53521}" dt="2021-04-27T20:26:34.351" v="242" actId="478"/>
          <ac:picMkLst>
            <pc:docMk/>
            <pc:sldMk cId="874187536" sldId="273"/>
            <ac:picMk id="5" creationId="{9C33BE51-5897-CF46-B63C-5C144389E6D3}"/>
          </ac:picMkLst>
        </pc:picChg>
      </pc:sldChg>
      <pc:sldChg chg="addSp delSp modSp add mod">
        <pc:chgData name="Flávio Ceci" userId="88d4feaa40945e23" providerId="LiveId" clId="{9D92EDB4-9D0B-8F4E-986C-B0DFE7E53521}" dt="2021-04-27T20:36:25.926" v="345" actId="1076"/>
        <pc:sldMkLst>
          <pc:docMk/>
          <pc:sldMk cId="1685189153" sldId="274"/>
        </pc:sldMkLst>
        <pc:spChg chg="mod">
          <ac:chgData name="Flávio Ceci" userId="88d4feaa40945e23" providerId="LiveId" clId="{9D92EDB4-9D0B-8F4E-986C-B0DFE7E53521}" dt="2021-04-27T20:31:54.094" v="339"/>
          <ac:spMkLst>
            <pc:docMk/>
            <pc:sldMk cId="1685189153" sldId="274"/>
            <ac:spMk id="3" creationId="{AA2ED0BE-0793-264A-A8FD-91945BD52BF1}"/>
          </ac:spMkLst>
        </pc:spChg>
        <pc:spChg chg="del">
          <ac:chgData name="Flávio Ceci" userId="88d4feaa40945e23" providerId="LiveId" clId="{9D92EDB4-9D0B-8F4E-986C-B0DFE7E53521}" dt="2021-04-27T20:36:06.243" v="342" actId="478"/>
          <ac:spMkLst>
            <pc:docMk/>
            <pc:sldMk cId="1685189153" sldId="274"/>
            <ac:spMk id="4" creationId="{087418AB-66BF-1348-9BA7-257099B05821}"/>
          </ac:spMkLst>
        </pc:spChg>
        <pc:spChg chg="add del mod">
          <ac:chgData name="Flávio Ceci" userId="88d4feaa40945e23" providerId="LiveId" clId="{9D92EDB4-9D0B-8F4E-986C-B0DFE7E53521}" dt="2021-04-27T20:36:19.278" v="343" actId="478"/>
          <ac:spMkLst>
            <pc:docMk/>
            <pc:sldMk cId="1685189153" sldId="274"/>
            <ac:spMk id="6" creationId="{786E053C-D857-6F4B-9DF8-AB5E642D3153}"/>
          </ac:spMkLst>
        </pc:spChg>
        <pc:spChg chg="add mod">
          <ac:chgData name="Flávio Ceci" userId="88d4feaa40945e23" providerId="LiveId" clId="{9D92EDB4-9D0B-8F4E-986C-B0DFE7E53521}" dt="2021-04-27T20:36:25.926" v="345" actId="1076"/>
          <ac:spMkLst>
            <pc:docMk/>
            <pc:sldMk cId="1685189153" sldId="274"/>
            <ac:spMk id="8" creationId="{5FB205FB-F910-F844-B5DA-F68D8052ADFC}"/>
          </ac:spMkLst>
        </pc:spChg>
        <pc:spChg chg="add mod">
          <ac:chgData name="Flávio Ceci" userId="88d4feaa40945e23" providerId="LiveId" clId="{9D92EDB4-9D0B-8F4E-986C-B0DFE7E53521}" dt="2021-04-27T20:36:25.926" v="345" actId="1076"/>
          <ac:spMkLst>
            <pc:docMk/>
            <pc:sldMk cId="1685189153" sldId="274"/>
            <ac:spMk id="9" creationId="{E53F5EBE-E467-314E-9ED6-0C22E104E97D}"/>
          </ac:spMkLst>
        </pc:spChg>
        <pc:picChg chg="del mod">
          <ac:chgData name="Flávio Ceci" userId="88d4feaa40945e23" providerId="LiveId" clId="{9D92EDB4-9D0B-8F4E-986C-B0DFE7E53521}" dt="2021-04-27T20:35:59.476" v="341" actId="478"/>
          <ac:picMkLst>
            <pc:docMk/>
            <pc:sldMk cId="1685189153" sldId="274"/>
            <ac:picMk id="5" creationId="{EF04BCBB-0085-6549-BDC1-73C2285C402E}"/>
          </ac:picMkLst>
        </pc:picChg>
        <pc:picChg chg="add mod">
          <ac:chgData name="Flávio Ceci" userId="88d4feaa40945e23" providerId="LiveId" clId="{9D92EDB4-9D0B-8F4E-986C-B0DFE7E53521}" dt="2021-04-27T20:36:25.926" v="345" actId="1076"/>
          <ac:picMkLst>
            <pc:docMk/>
            <pc:sldMk cId="1685189153" sldId="274"/>
            <ac:picMk id="7" creationId="{9E76DF49-A8F5-C943-B9A4-88ABF262C624}"/>
          </ac:picMkLst>
        </pc:picChg>
      </pc:sldChg>
      <pc:sldChg chg="addSp delSp modSp add mod">
        <pc:chgData name="Flávio Ceci" userId="88d4feaa40945e23" providerId="LiveId" clId="{9D92EDB4-9D0B-8F4E-986C-B0DFE7E53521}" dt="2021-04-27T20:40:20.086" v="379" actId="1036"/>
        <pc:sldMkLst>
          <pc:docMk/>
          <pc:sldMk cId="892746279" sldId="275"/>
        </pc:sldMkLst>
        <pc:spChg chg="del">
          <ac:chgData name="Flávio Ceci" userId="88d4feaa40945e23" providerId="LiveId" clId="{9D92EDB4-9D0B-8F4E-986C-B0DFE7E53521}" dt="2021-04-27T20:36:48.470" v="348" actId="478"/>
          <ac:spMkLst>
            <pc:docMk/>
            <pc:sldMk cId="892746279" sldId="275"/>
            <ac:spMk id="8" creationId="{5FB205FB-F910-F844-B5DA-F68D8052ADFC}"/>
          </ac:spMkLst>
        </pc:spChg>
        <pc:spChg chg="del">
          <ac:chgData name="Flávio Ceci" userId="88d4feaa40945e23" providerId="LiveId" clId="{9D92EDB4-9D0B-8F4E-986C-B0DFE7E53521}" dt="2021-04-27T20:36:49.142" v="349" actId="478"/>
          <ac:spMkLst>
            <pc:docMk/>
            <pc:sldMk cId="892746279" sldId="275"/>
            <ac:spMk id="9" creationId="{E53F5EBE-E467-314E-9ED6-0C22E104E97D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0" creationId="{8B85360E-229E-F346-8A62-95B0D53CAE6E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2" creationId="{36AAAF57-3909-E546-85CE-3C535EA616E9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3" creationId="{3189FECB-8E62-9646-9CE4-6603EA713B31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5" creationId="{ACDA1A54-39D9-4B44-9B61-6E00E8E2BD8C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24" creationId="{459B7F5A-DFDD-834C-8FAD-804CC606D9EC}"/>
          </ac:spMkLst>
        </pc:sp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6" creationId="{8CC73E66-8125-334C-BB51-50A522F883BE}"/>
          </ac:picMkLst>
        </pc:picChg>
        <pc:picChg chg="del">
          <ac:chgData name="Flávio Ceci" userId="88d4feaa40945e23" providerId="LiveId" clId="{9D92EDB4-9D0B-8F4E-986C-B0DFE7E53521}" dt="2021-04-27T20:36:46.434" v="347" actId="478"/>
          <ac:picMkLst>
            <pc:docMk/>
            <pc:sldMk cId="892746279" sldId="275"/>
            <ac:picMk id="7" creationId="{9E76DF49-A8F5-C943-B9A4-88ABF262C624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11" creationId="{4886AB07-A673-7E42-9A38-F3C8C67682E9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14" creationId="{E6B47C97-2465-5546-9038-6EE46339C68C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19" creationId="{4325451C-6F5C-A741-ACF2-820E497756C4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0" creationId="{A030B1C4-BBA5-884A-A556-A0223CA58C43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1" creationId="{ACEE551D-6457-1843-BB46-A10F6EF3F9B0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2" creationId="{E9954ED1-E139-9644-853F-33FD6F146B40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3" creationId="{1B3729F4-D6AF-D542-8310-D03E8C80C5B5}"/>
          </ac:picMkLst>
        </pc:pic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16" creationId="{397E0175-3BA4-124A-9A0E-5C95F6A128F6}"/>
          </ac:cxnSpMkLst>
        </pc:cxn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17" creationId="{23ADBF43-B527-5C40-BDDE-68ADFB5AEA66}"/>
          </ac:cxnSpMkLst>
        </pc:cxn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18" creationId="{2057341E-7669-CD43-B11A-3F83385CAC1B}"/>
          </ac:cxnSpMkLst>
        </pc:cxn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25" creationId="{3090769A-7AF7-244F-8CDA-58E99AFB9F7A}"/>
          </ac:cxnSpMkLst>
        </pc:cxnChg>
      </pc:sldChg>
      <pc:sldChg chg="addSp modSp add mod">
        <pc:chgData name="Flávio Ceci" userId="88d4feaa40945e23" providerId="LiveId" clId="{9D92EDB4-9D0B-8F4E-986C-B0DFE7E53521}" dt="2021-04-27T20:41:00.250" v="383" actId="123"/>
        <pc:sldMkLst>
          <pc:docMk/>
          <pc:sldMk cId="737098297" sldId="276"/>
        </pc:sldMkLst>
        <pc:spChg chg="add mod">
          <ac:chgData name="Flávio Ceci" userId="88d4feaa40945e23" providerId="LiveId" clId="{9D92EDB4-9D0B-8F4E-986C-B0DFE7E53521}" dt="2021-04-27T20:41:00.250" v="383" actId="123"/>
          <ac:spMkLst>
            <pc:docMk/>
            <pc:sldMk cId="737098297" sldId="276"/>
            <ac:spMk id="4" creationId="{5B537B43-D871-664E-BA68-0ADE2F806980}"/>
          </ac:spMkLst>
        </pc:spChg>
      </pc:sldChg>
      <pc:sldChg chg="addSp modSp add mod">
        <pc:chgData name="Flávio Ceci" userId="88d4feaa40945e23" providerId="LiveId" clId="{9D92EDB4-9D0B-8F4E-986C-B0DFE7E53521}" dt="2021-04-27T20:41:21.489" v="386" actId="14100"/>
        <pc:sldMkLst>
          <pc:docMk/>
          <pc:sldMk cId="2696439199" sldId="277"/>
        </pc:sldMkLst>
        <pc:spChg chg="add mod">
          <ac:chgData name="Flávio Ceci" userId="88d4feaa40945e23" providerId="LiveId" clId="{9D92EDB4-9D0B-8F4E-986C-B0DFE7E53521}" dt="2021-04-27T20:41:21.489" v="386" actId="14100"/>
          <ac:spMkLst>
            <pc:docMk/>
            <pc:sldMk cId="2696439199" sldId="277"/>
            <ac:spMk id="4" creationId="{62AFCEF8-9355-8841-9C3F-D52F20390F23}"/>
          </ac:spMkLst>
        </pc:spChg>
      </pc:sldChg>
      <pc:sldChg chg="addSp modSp add mod">
        <pc:chgData name="Flávio Ceci" userId="88d4feaa40945e23" providerId="LiveId" clId="{9D92EDB4-9D0B-8F4E-986C-B0DFE7E53521}" dt="2021-04-27T20:42:16.438" v="579" actId="1038"/>
        <pc:sldMkLst>
          <pc:docMk/>
          <pc:sldMk cId="1793958736" sldId="278"/>
        </pc:sldMkLst>
        <pc:spChg chg="add mod">
          <ac:chgData name="Flávio Ceci" userId="88d4feaa40945e23" providerId="LiveId" clId="{9D92EDB4-9D0B-8F4E-986C-B0DFE7E53521}" dt="2021-04-27T20:41:40.747" v="387"/>
          <ac:spMkLst>
            <pc:docMk/>
            <pc:sldMk cId="1793958736" sldId="278"/>
            <ac:spMk id="4" creationId="{6B02276D-351E-9D43-AF97-B86D63BA4BAA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5" creationId="{C6A518A4-4A62-0A4C-88BA-432E0C688AE3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6" creationId="{E5C0353D-D671-C84B-86A9-D51F2543D5EB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7" creationId="{1417A668-FD19-8644-9D36-F407E2FFBBD0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8" creationId="{7A195DD3-7C6C-7447-8106-AD340DC17DEF}"/>
          </ac:spMkLst>
        </pc:spChg>
        <pc:spChg chg="add mod">
          <ac:chgData name="Flávio Ceci" userId="88d4feaa40945e23" providerId="LiveId" clId="{9D92EDB4-9D0B-8F4E-986C-B0DFE7E53521}" dt="2021-04-27T20:42:05.015" v="505" actId="1038"/>
          <ac:spMkLst>
            <pc:docMk/>
            <pc:sldMk cId="1793958736" sldId="278"/>
            <ac:spMk id="10" creationId="{4028BA0C-F4D7-C242-B3AB-22B81D0ACF47}"/>
          </ac:spMkLst>
        </pc:spChg>
        <pc:spChg chg="add mod">
          <ac:chgData name="Flávio Ceci" userId="88d4feaa40945e23" providerId="LiveId" clId="{9D92EDB4-9D0B-8F4E-986C-B0DFE7E53521}" dt="2021-04-27T20:42:05.015" v="505" actId="1038"/>
          <ac:spMkLst>
            <pc:docMk/>
            <pc:sldMk cId="1793958736" sldId="278"/>
            <ac:spMk id="11" creationId="{AA0D9A6E-7F21-0741-8DF4-946F24223CE0}"/>
          </ac:spMkLst>
        </pc:spChg>
        <pc:picChg chg="add mod">
          <ac:chgData name="Flávio Ceci" userId="88d4feaa40945e23" providerId="LiveId" clId="{9D92EDB4-9D0B-8F4E-986C-B0DFE7E53521}" dt="2021-04-27T20:42:05.015" v="505" actId="1038"/>
          <ac:picMkLst>
            <pc:docMk/>
            <pc:sldMk cId="1793958736" sldId="278"/>
            <ac:picMk id="9" creationId="{A9B1733C-7D99-1048-9EA1-E8F92F9813E2}"/>
          </ac:picMkLst>
        </pc:picChg>
      </pc:sldChg>
      <pc:sldChg chg="addSp delSp modSp add mod">
        <pc:chgData name="Flávio Ceci" userId="88d4feaa40945e23" providerId="LiveId" clId="{9D92EDB4-9D0B-8F4E-986C-B0DFE7E53521}" dt="2021-04-27T20:43:04.111" v="587" actId="20577"/>
        <pc:sldMkLst>
          <pc:docMk/>
          <pc:sldMk cId="1412892256" sldId="279"/>
        </pc:sldMkLst>
        <pc:spChg chg="del">
          <ac:chgData name="Flávio Ceci" userId="88d4feaa40945e23" providerId="LiveId" clId="{9D92EDB4-9D0B-8F4E-986C-B0DFE7E53521}" dt="2021-04-27T20:42:42.095" v="581" actId="478"/>
          <ac:spMkLst>
            <pc:docMk/>
            <pc:sldMk cId="1412892256" sldId="279"/>
            <ac:spMk id="4" creationId="{62AFCEF8-9355-8841-9C3F-D52F20390F23}"/>
          </ac:spMkLst>
        </pc:spChg>
        <pc:spChg chg="add del mod">
          <ac:chgData name="Flávio Ceci" userId="88d4feaa40945e23" providerId="LiveId" clId="{9D92EDB4-9D0B-8F4E-986C-B0DFE7E53521}" dt="2021-04-27T20:42:44.154" v="582" actId="478"/>
          <ac:spMkLst>
            <pc:docMk/>
            <pc:sldMk cId="1412892256" sldId="279"/>
            <ac:spMk id="5" creationId="{A95FCF29-BD5B-9047-9EDE-3494B222EE49}"/>
          </ac:spMkLst>
        </pc:spChg>
        <pc:spChg chg="add mod">
          <ac:chgData name="Flávio Ceci" userId="88d4feaa40945e23" providerId="LiveId" clId="{9D92EDB4-9D0B-8F4E-986C-B0DFE7E53521}" dt="2021-04-27T20:43:04.111" v="587" actId="20577"/>
          <ac:spMkLst>
            <pc:docMk/>
            <pc:sldMk cId="1412892256" sldId="279"/>
            <ac:spMk id="6" creationId="{5F1511F8-80B3-2649-91F7-87E6F8BD46E3}"/>
          </ac:spMkLst>
        </pc:spChg>
      </pc:sldChg>
    </pc:docChg>
  </pc:docChgLst>
  <pc:docChgLst>
    <pc:chgData name="Flávio Ceci" userId="88d4feaa40945e23" providerId="LiveId" clId="{8565B045-D3EC-8349-B56B-AF1CBC07B06D}"/>
    <pc:docChg chg="custSel addSld delSld modSld">
      <pc:chgData name="Flávio Ceci" userId="88d4feaa40945e23" providerId="LiveId" clId="{8565B045-D3EC-8349-B56B-AF1CBC07B06D}" dt="2021-04-28T18:30:58.382" v="1334" actId="313"/>
      <pc:docMkLst>
        <pc:docMk/>
      </pc:docMkLst>
      <pc:sldChg chg="modSp mod">
        <pc:chgData name="Flávio Ceci" userId="88d4feaa40945e23" providerId="LiveId" clId="{8565B045-D3EC-8349-B56B-AF1CBC07B06D}" dt="2021-04-28T18:30:58.382" v="1334" actId="313"/>
        <pc:sldMkLst>
          <pc:docMk/>
          <pc:sldMk cId="1330216257" sldId="257"/>
        </pc:sldMkLst>
        <pc:spChg chg="mod">
          <ac:chgData name="Flávio Ceci" userId="88d4feaa40945e23" providerId="LiveId" clId="{8565B045-D3EC-8349-B56B-AF1CBC07B06D}" dt="2021-04-28T18:30:58.382" v="1334" actId="313"/>
          <ac:spMkLst>
            <pc:docMk/>
            <pc:sldMk cId="1330216257" sldId="257"/>
            <ac:spMk id="3" creationId="{00000000-0000-0000-0000-000000000000}"/>
          </ac:spMkLst>
        </pc:spChg>
      </pc:sldChg>
      <pc:sldChg chg="del">
        <pc:chgData name="Flávio Ceci" userId="88d4feaa40945e23" providerId="LiveId" clId="{8565B045-D3EC-8349-B56B-AF1CBC07B06D}" dt="2021-04-28T10:51:56.664" v="0" actId="2696"/>
        <pc:sldMkLst>
          <pc:docMk/>
          <pc:sldMk cId="569427648" sldId="259"/>
        </pc:sldMkLst>
      </pc:sldChg>
      <pc:sldChg chg="addSp delSp modSp mod">
        <pc:chgData name="Flávio Ceci" userId="88d4feaa40945e23" providerId="LiveId" clId="{8565B045-D3EC-8349-B56B-AF1CBC07B06D}" dt="2021-04-28T14:13:26.219" v="627" actId="313"/>
        <pc:sldMkLst>
          <pc:docMk/>
          <pc:sldMk cId="2779768334" sldId="265"/>
        </pc:sldMkLst>
        <pc:spChg chg="mod">
          <ac:chgData name="Flávio Ceci" userId="88d4feaa40945e23" providerId="LiveId" clId="{8565B045-D3EC-8349-B56B-AF1CBC07B06D}" dt="2021-04-28T11:02:11.177" v="582" actId="20577"/>
          <ac:spMkLst>
            <pc:docMk/>
            <pc:sldMk cId="2779768334" sldId="265"/>
            <ac:spMk id="3" creationId="{AA2ED0BE-0793-264A-A8FD-91945BD52BF1}"/>
          </ac:spMkLst>
        </pc:spChg>
        <pc:spChg chg="mod">
          <ac:chgData name="Flávio Ceci" userId="88d4feaa40945e23" providerId="LiveId" clId="{8565B045-D3EC-8349-B56B-AF1CBC07B06D}" dt="2021-04-28T14:13:26.219" v="627" actId="313"/>
          <ac:spMkLst>
            <pc:docMk/>
            <pc:sldMk cId="2779768334" sldId="265"/>
            <ac:spMk id="7" creationId="{C4A7F81C-1F12-1B42-9935-AA8971FA6834}"/>
          </ac:spMkLst>
        </pc:spChg>
        <pc:picChg chg="add mod">
          <ac:chgData name="Flávio Ceci" userId="88d4feaa40945e23" providerId="LiveId" clId="{8565B045-D3EC-8349-B56B-AF1CBC07B06D}" dt="2021-04-28T11:03:05.268" v="594" actId="1076"/>
          <ac:picMkLst>
            <pc:docMk/>
            <pc:sldMk cId="2779768334" sldId="265"/>
            <ac:picMk id="4" creationId="{10DD7947-9E2C-8143-B54D-590F7B0D2B5B}"/>
          </ac:picMkLst>
        </pc:picChg>
        <pc:picChg chg="del">
          <ac:chgData name="Flávio Ceci" userId="88d4feaa40945e23" providerId="LiveId" clId="{8565B045-D3EC-8349-B56B-AF1CBC07B06D}" dt="2021-04-28T11:02:19.086" v="583" actId="478"/>
          <ac:picMkLst>
            <pc:docMk/>
            <pc:sldMk cId="2779768334" sldId="265"/>
            <ac:picMk id="8" creationId="{2D2EEA86-688A-B642-9E33-5F851D620F3F}"/>
          </ac:picMkLst>
        </pc:picChg>
      </pc:sldChg>
      <pc:sldChg chg="del">
        <pc:chgData name="Flávio Ceci" userId="88d4feaa40945e23" providerId="LiveId" clId="{8565B045-D3EC-8349-B56B-AF1CBC07B06D}" dt="2021-04-28T10:51:56.664" v="0" actId="2696"/>
        <pc:sldMkLst>
          <pc:docMk/>
          <pc:sldMk cId="426680150" sldId="280"/>
        </pc:sldMkLst>
      </pc:sldChg>
      <pc:sldChg chg="addSp delSp modSp mod">
        <pc:chgData name="Flávio Ceci" userId="88d4feaa40945e23" providerId="LiveId" clId="{8565B045-D3EC-8349-B56B-AF1CBC07B06D}" dt="2021-04-28T11:01:33.767" v="548" actId="114"/>
        <pc:sldMkLst>
          <pc:docMk/>
          <pc:sldMk cId="4248227425" sldId="281"/>
        </pc:sldMkLst>
        <pc:spChg chg="mod">
          <ac:chgData name="Flávio Ceci" userId="88d4feaa40945e23" providerId="LiveId" clId="{8565B045-D3EC-8349-B56B-AF1CBC07B06D}" dt="2021-04-28T10:52:05.826" v="16" actId="20577"/>
          <ac:spMkLst>
            <pc:docMk/>
            <pc:sldMk cId="4248227425" sldId="281"/>
            <ac:spMk id="3" creationId="{AA2ED0BE-0793-264A-A8FD-91945BD52BF1}"/>
          </ac:spMkLst>
        </pc:spChg>
        <pc:spChg chg="mod">
          <ac:chgData name="Flávio Ceci" userId="88d4feaa40945e23" providerId="LiveId" clId="{8565B045-D3EC-8349-B56B-AF1CBC07B06D}" dt="2021-04-28T11:01:33.767" v="548" actId="114"/>
          <ac:spMkLst>
            <pc:docMk/>
            <pc:sldMk cId="4248227425" sldId="281"/>
            <ac:spMk id="7" creationId="{71F668AE-0833-E047-A799-931C6C180762}"/>
          </ac:spMkLst>
        </pc:spChg>
        <pc:picChg chg="del">
          <ac:chgData name="Flávio Ceci" userId="88d4feaa40945e23" providerId="LiveId" clId="{8565B045-D3EC-8349-B56B-AF1CBC07B06D}" dt="2021-04-28T10:59:31.769" v="539" actId="478"/>
          <ac:picMkLst>
            <pc:docMk/>
            <pc:sldMk cId="4248227425" sldId="281"/>
            <ac:picMk id="8" creationId="{E13FD925-6E98-8447-A157-A5468F2CA7FA}"/>
          </ac:picMkLst>
        </pc:picChg>
        <pc:picChg chg="del">
          <ac:chgData name="Flávio Ceci" userId="88d4feaa40945e23" providerId="LiveId" clId="{8565B045-D3EC-8349-B56B-AF1CBC07B06D}" dt="2021-04-28T10:59:33.114" v="540" actId="478"/>
          <ac:picMkLst>
            <pc:docMk/>
            <pc:sldMk cId="4248227425" sldId="281"/>
            <ac:picMk id="9" creationId="{B8C02B44-95FB-4F48-9213-966FCF76BC9A}"/>
          </ac:picMkLst>
        </pc:picChg>
        <pc:picChg chg="add mod">
          <ac:chgData name="Flávio Ceci" userId="88d4feaa40945e23" providerId="LiveId" clId="{8565B045-D3EC-8349-B56B-AF1CBC07B06D}" dt="2021-04-28T11:01:23.368" v="546" actId="1076"/>
          <ac:picMkLst>
            <pc:docMk/>
            <pc:sldMk cId="4248227425" sldId="281"/>
            <ac:picMk id="1026" creationId="{B232495A-1269-D846-B3E4-9E3268E43BF8}"/>
          </ac:picMkLst>
        </pc:picChg>
      </pc:sldChg>
      <pc:sldChg chg="modSp mod">
        <pc:chgData name="Flávio Ceci" userId="88d4feaa40945e23" providerId="LiveId" clId="{8565B045-D3EC-8349-B56B-AF1CBC07B06D}" dt="2021-04-28T14:31:39.286" v="770" actId="20577"/>
        <pc:sldMkLst>
          <pc:docMk/>
          <pc:sldMk cId="118971650" sldId="282"/>
        </pc:sldMkLst>
        <pc:spChg chg="mod">
          <ac:chgData name="Flávio Ceci" userId="88d4feaa40945e23" providerId="LiveId" clId="{8565B045-D3EC-8349-B56B-AF1CBC07B06D}" dt="2021-04-28T14:31:39.286" v="770" actId="20577"/>
          <ac:spMkLst>
            <pc:docMk/>
            <pc:sldMk cId="118971650" sldId="282"/>
            <ac:spMk id="9" creationId="{D06C8C1D-D60C-9F49-AC91-D90155BAE89F}"/>
          </ac:spMkLst>
        </pc:spChg>
      </pc:sldChg>
      <pc:sldChg chg="addSp delSp modSp mod">
        <pc:chgData name="Flávio Ceci" userId="88d4feaa40945e23" providerId="LiveId" clId="{8565B045-D3EC-8349-B56B-AF1CBC07B06D}" dt="2021-04-28T14:38:06.069" v="837" actId="313"/>
        <pc:sldMkLst>
          <pc:docMk/>
          <pc:sldMk cId="3903082195" sldId="283"/>
        </pc:sldMkLst>
        <pc:spChg chg="mod">
          <ac:chgData name="Flávio Ceci" userId="88d4feaa40945e23" providerId="LiveId" clId="{8565B045-D3EC-8349-B56B-AF1CBC07B06D}" dt="2021-04-28T14:36:35.522" v="818" actId="20577"/>
          <ac:spMkLst>
            <pc:docMk/>
            <pc:sldMk cId="3903082195" sldId="283"/>
            <ac:spMk id="3" creationId="{AA2ED0BE-0793-264A-A8FD-91945BD52BF1}"/>
          </ac:spMkLst>
        </pc:spChg>
        <pc:spChg chg="add del mod">
          <ac:chgData name="Flávio Ceci" userId="88d4feaa40945e23" providerId="LiveId" clId="{8565B045-D3EC-8349-B56B-AF1CBC07B06D}" dt="2021-04-28T14:36:42.688" v="821" actId="478"/>
          <ac:spMkLst>
            <pc:docMk/>
            <pc:sldMk cId="3903082195" sldId="283"/>
            <ac:spMk id="4" creationId="{912516F6-F6C7-654A-BA6C-8758D2866A42}"/>
          </ac:spMkLst>
        </pc:spChg>
        <pc:spChg chg="del">
          <ac:chgData name="Flávio Ceci" userId="88d4feaa40945e23" providerId="LiveId" clId="{8565B045-D3EC-8349-B56B-AF1CBC07B06D}" dt="2021-04-28T14:36:41.271" v="820" actId="478"/>
          <ac:spMkLst>
            <pc:docMk/>
            <pc:sldMk cId="3903082195" sldId="283"/>
            <ac:spMk id="5" creationId="{91D04D7E-52DE-A943-9BF5-8B645D52B8F9}"/>
          </ac:spMkLst>
        </pc:spChg>
        <pc:spChg chg="del mod">
          <ac:chgData name="Flávio Ceci" userId="88d4feaa40945e23" providerId="LiveId" clId="{8565B045-D3EC-8349-B56B-AF1CBC07B06D}" dt="2021-04-28T14:36:44.772" v="824" actId="478"/>
          <ac:spMkLst>
            <pc:docMk/>
            <pc:sldMk cId="3903082195" sldId="283"/>
            <ac:spMk id="7" creationId="{F2A22318-BA7F-4C4F-9C4F-19BA77D5EA3E}"/>
          </ac:spMkLst>
        </pc:spChg>
        <pc:spChg chg="del">
          <ac:chgData name="Flávio Ceci" userId="88d4feaa40945e23" providerId="LiveId" clId="{8565B045-D3EC-8349-B56B-AF1CBC07B06D}" dt="2021-04-28T14:36:43.635" v="822" actId="478"/>
          <ac:spMkLst>
            <pc:docMk/>
            <pc:sldMk cId="3903082195" sldId="283"/>
            <ac:spMk id="8" creationId="{535C3EC9-6E71-624E-824D-0C86921B6437}"/>
          </ac:spMkLst>
        </pc:spChg>
        <pc:spChg chg="add mod">
          <ac:chgData name="Flávio Ceci" userId="88d4feaa40945e23" providerId="LiveId" clId="{8565B045-D3EC-8349-B56B-AF1CBC07B06D}" dt="2021-04-28T14:38:06.069" v="837" actId="313"/>
          <ac:spMkLst>
            <pc:docMk/>
            <pc:sldMk cId="3903082195" sldId="283"/>
            <ac:spMk id="9" creationId="{1CE60D9E-8EEB-6544-9B51-5ED8EA4AF997}"/>
          </ac:spMkLst>
        </pc:spChg>
        <pc:picChg chg="del">
          <ac:chgData name="Flávio Ceci" userId="88d4feaa40945e23" providerId="LiveId" clId="{8565B045-D3EC-8349-B56B-AF1CBC07B06D}" dt="2021-04-28T14:36:39.920" v="819" actId="478"/>
          <ac:picMkLst>
            <pc:docMk/>
            <pc:sldMk cId="3903082195" sldId="283"/>
            <ac:picMk id="6" creationId="{DC6DE473-AAAC-5B44-8885-CAD9EE51B5DA}"/>
          </ac:picMkLst>
        </pc:picChg>
        <pc:picChg chg="add mod">
          <ac:chgData name="Flávio Ceci" userId="88d4feaa40945e23" providerId="LiveId" clId="{8565B045-D3EC-8349-B56B-AF1CBC07B06D}" dt="2021-04-28T14:37:48.701" v="831" actId="1076"/>
          <ac:picMkLst>
            <pc:docMk/>
            <pc:sldMk cId="3903082195" sldId="283"/>
            <ac:picMk id="11" creationId="{336CB20C-25FE-3245-9526-55B19A625797}"/>
          </ac:picMkLst>
        </pc:picChg>
      </pc:sldChg>
      <pc:sldChg chg="del">
        <pc:chgData name="Flávio Ceci" userId="88d4feaa40945e23" providerId="LiveId" clId="{8565B045-D3EC-8349-B56B-AF1CBC07B06D}" dt="2021-04-28T14:42:22.776" v="865" actId="2696"/>
        <pc:sldMkLst>
          <pc:docMk/>
          <pc:sldMk cId="785657731" sldId="284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893461721" sldId="285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772253819" sldId="286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000689613" sldId="287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485724865" sldId="288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1328938111" sldId="289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1610051466" sldId="290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4150341213" sldId="291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2816558930" sldId="292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520598749" sldId="293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641677834" sldId="294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2850768238" sldId="295"/>
        </pc:sldMkLst>
      </pc:sldChg>
      <pc:sldChg chg="addSp delSp modSp add mod">
        <pc:chgData name="Flávio Ceci" userId="88d4feaa40945e23" providerId="LiveId" clId="{8565B045-D3EC-8349-B56B-AF1CBC07B06D}" dt="2021-04-28T14:28:06.753" v="654" actId="313"/>
        <pc:sldMkLst>
          <pc:docMk/>
          <pc:sldMk cId="2083857446" sldId="296"/>
        </pc:sldMkLst>
        <pc:spChg chg="mod">
          <ac:chgData name="Flávio Ceci" userId="88d4feaa40945e23" providerId="LiveId" clId="{8565B045-D3EC-8349-B56B-AF1CBC07B06D}" dt="2021-04-28T14:28:06.753" v="654" actId="313"/>
          <ac:spMkLst>
            <pc:docMk/>
            <pc:sldMk cId="2083857446" sldId="296"/>
            <ac:spMk id="7" creationId="{C4A7F81C-1F12-1B42-9935-AA8971FA6834}"/>
          </ac:spMkLst>
        </pc:spChg>
        <pc:picChg chg="del">
          <ac:chgData name="Flávio Ceci" userId="88d4feaa40945e23" providerId="LiveId" clId="{8565B045-D3EC-8349-B56B-AF1CBC07B06D}" dt="2021-04-28T14:27:25.607" v="647" actId="478"/>
          <ac:picMkLst>
            <pc:docMk/>
            <pc:sldMk cId="2083857446" sldId="296"/>
            <ac:picMk id="4" creationId="{10DD7947-9E2C-8143-B54D-590F7B0D2B5B}"/>
          </ac:picMkLst>
        </pc:picChg>
        <pc:picChg chg="add mod">
          <ac:chgData name="Flávio Ceci" userId="88d4feaa40945e23" providerId="LiveId" clId="{8565B045-D3EC-8349-B56B-AF1CBC07B06D}" dt="2021-04-28T14:27:50.615" v="651" actId="1076"/>
          <ac:picMkLst>
            <pc:docMk/>
            <pc:sldMk cId="2083857446" sldId="296"/>
            <ac:picMk id="5" creationId="{8E44BE36-FB0A-4940-8BB5-CDD79E86C180}"/>
          </ac:picMkLst>
        </pc:picChg>
      </pc:sldChg>
      <pc:sldChg chg="addSp delSp modSp add mod">
        <pc:chgData name="Flávio Ceci" userId="88d4feaa40945e23" providerId="LiveId" clId="{8565B045-D3EC-8349-B56B-AF1CBC07B06D}" dt="2021-04-28T14:29:42.491" v="698" actId="20577"/>
        <pc:sldMkLst>
          <pc:docMk/>
          <pc:sldMk cId="3972375597" sldId="297"/>
        </pc:sldMkLst>
        <pc:spChg chg="mod">
          <ac:chgData name="Flávio Ceci" userId="88d4feaa40945e23" providerId="LiveId" clId="{8565B045-D3EC-8349-B56B-AF1CBC07B06D}" dt="2021-04-28T14:29:42.491" v="698" actId="20577"/>
          <ac:spMkLst>
            <pc:docMk/>
            <pc:sldMk cId="3972375597" sldId="297"/>
            <ac:spMk id="7" creationId="{C4A7F81C-1F12-1B42-9935-AA8971FA6834}"/>
          </ac:spMkLst>
        </pc:spChg>
        <pc:picChg chg="del">
          <ac:chgData name="Flávio Ceci" userId="88d4feaa40945e23" providerId="LiveId" clId="{8565B045-D3EC-8349-B56B-AF1CBC07B06D}" dt="2021-04-28T14:29:19.164" v="689" actId="478"/>
          <ac:picMkLst>
            <pc:docMk/>
            <pc:sldMk cId="3972375597" sldId="297"/>
            <ac:picMk id="4" creationId="{10DD7947-9E2C-8143-B54D-590F7B0D2B5B}"/>
          </ac:picMkLst>
        </pc:picChg>
        <pc:picChg chg="add mod">
          <ac:chgData name="Flávio Ceci" userId="88d4feaa40945e23" providerId="LiveId" clId="{8565B045-D3EC-8349-B56B-AF1CBC07B06D}" dt="2021-04-28T14:29:27.025" v="694" actId="1076"/>
          <ac:picMkLst>
            <pc:docMk/>
            <pc:sldMk cId="3972375597" sldId="297"/>
            <ac:picMk id="5" creationId="{8F7A81FB-AD76-C444-BAE5-1C43ABDBFF35}"/>
          </ac:picMkLst>
        </pc:picChg>
      </pc:sldChg>
      <pc:sldChg chg="addSp delSp modSp add mod">
        <pc:chgData name="Flávio Ceci" userId="88d4feaa40945e23" providerId="LiveId" clId="{8565B045-D3EC-8349-B56B-AF1CBC07B06D}" dt="2021-04-28T14:31:20.208" v="726" actId="313"/>
        <pc:sldMkLst>
          <pc:docMk/>
          <pc:sldMk cId="3887469882" sldId="298"/>
        </pc:sldMkLst>
        <pc:spChg chg="mod">
          <ac:chgData name="Flávio Ceci" userId="88d4feaa40945e23" providerId="LiveId" clId="{8565B045-D3EC-8349-B56B-AF1CBC07B06D}" dt="2021-04-28T14:31:20.208" v="726" actId="313"/>
          <ac:spMkLst>
            <pc:docMk/>
            <pc:sldMk cId="3887469882" sldId="298"/>
            <ac:spMk id="7" creationId="{C4A7F81C-1F12-1B42-9935-AA8971FA6834}"/>
          </ac:spMkLst>
        </pc:spChg>
        <pc:picChg chg="del">
          <ac:chgData name="Flávio Ceci" userId="88d4feaa40945e23" providerId="LiveId" clId="{8565B045-D3EC-8349-B56B-AF1CBC07B06D}" dt="2021-04-28T14:30:39.457" v="716" actId="478"/>
          <ac:picMkLst>
            <pc:docMk/>
            <pc:sldMk cId="3887469882" sldId="298"/>
            <ac:picMk id="4" creationId="{10DD7947-9E2C-8143-B54D-590F7B0D2B5B}"/>
          </ac:picMkLst>
        </pc:picChg>
        <pc:picChg chg="add mod">
          <ac:chgData name="Flávio Ceci" userId="88d4feaa40945e23" providerId="LiveId" clId="{8565B045-D3EC-8349-B56B-AF1CBC07B06D}" dt="2021-04-28T14:30:49.264" v="719" actId="1076"/>
          <ac:picMkLst>
            <pc:docMk/>
            <pc:sldMk cId="3887469882" sldId="298"/>
            <ac:picMk id="5" creationId="{B19A738F-E825-4D4D-BDA3-F4584B29F049}"/>
          </ac:picMkLst>
        </pc:picChg>
      </pc:sldChg>
      <pc:sldChg chg="addSp delSp modSp add mod">
        <pc:chgData name="Flávio Ceci" userId="88d4feaa40945e23" providerId="LiveId" clId="{8565B045-D3EC-8349-B56B-AF1CBC07B06D}" dt="2021-04-28T14:43:45.444" v="872" actId="1036"/>
        <pc:sldMkLst>
          <pc:docMk/>
          <pc:sldMk cId="3842232515" sldId="299"/>
        </pc:sldMkLst>
        <pc:spChg chg="add mod">
          <ac:chgData name="Flávio Ceci" userId="88d4feaa40945e23" providerId="LiveId" clId="{8565B045-D3EC-8349-B56B-AF1CBC07B06D}" dt="2021-04-28T14:43:37.223" v="867" actId="123"/>
          <ac:spMkLst>
            <pc:docMk/>
            <pc:sldMk cId="3842232515" sldId="299"/>
            <ac:spMk id="7" creationId="{590D39EB-2837-BC43-B904-975BCA4DD86B}"/>
          </ac:spMkLst>
        </pc:spChg>
        <pc:spChg chg="mod">
          <ac:chgData name="Flávio Ceci" userId="88d4feaa40945e23" providerId="LiveId" clId="{8565B045-D3EC-8349-B56B-AF1CBC07B06D}" dt="2021-04-28T14:43:31.750" v="866" actId="14100"/>
          <ac:spMkLst>
            <pc:docMk/>
            <pc:sldMk cId="3842232515" sldId="299"/>
            <ac:spMk id="9" creationId="{1CE60D9E-8EEB-6544-9B51-5ED8EA4AF997}"/>
          </ac:spMkLst>
        </pc:spChg>
        <pc:picChg chg="add mod">
          <ac:chgData name="Flávio Ceci" userId="88d4feaa40945e23" providerId="LiveId" clId="{8565B045-D3EC-8349-B56B-AF1CBC07B06D}" dt="2021-04-28T14:41:19.528" v="854" actId="1076"/>
          <ac:picMkLst>
            <pc:docMk/>
            <pc:sldMk cId="3842232515" sldId="299"/>
            <ac:picMk id="4" creationId="{2037C9A8-7D65-6747-A49E-489755290C82}"/>
          </ac:picMkLst>
        </pc:picChg>
        <pc:picChg chg="add mod">
          <ac:chgData name="Flávio Ceci" userId="88d4feaa40945e23" providerId="LiveId" clId="{8565B045-D3EC-8349-B56B-AF1CBC07B06D}" dt="2021-04-28T14:43:45.444" v="872" actId="1036"/>
          <ac:picMkLst>
            <pc:docMk/>
            <pc:sldMk cId="3842232515" sldId="299"/>
            <ac:picMk id="6" creationId="{3A4349F0-A976-4A4F-9DCD-4BE034CFCA5B}"/>
          </ac:picMkLst>
        </pc:picChg>
        <pc:picChg chg="del">
          <ac:chgData name="Flávio Ceci" userId="88d4feaa40945e23" providerId="LiveId" clId="{8565B045-D3EC-8349-B56B-AF1CBC07B06D}" dt="2021-04-28T14:40:03.435" v="840" actId="478"/>
          <ac:picMkLst>
            <pc:docMk/>
            <pc:sldMk cId="3842232515" sldId="299"/>
            <ac:picMk id="11" creationId="{336CB20C-25FE-3245-9526-55B19A625797}"/>
          </ac:picMkLst>
        </pc:picChg>
      </pc:sldChg>
      <pc:sldChg chg="addSp delSp modSp add mod">
        <pc:chgData name="Flávio Ceci" userId="88d4feaa40945e23" providerId="LiveId" clId="{8565B045-D3EC-8349-B56B-AF1CBC07B06D}" dt="2021-04-28T15:45:07.356" v="895" actId="313"/>
        <pc:sldMkLst>
          <pc:docMk/>
          <pc:sldMk cId="2497290947" sldId="300"/>
        </pc:sldMkLst>
        <pc:spChg chg="add mod">
          <ac:chgData name="Flávio Ceci" userId="88d4feaa40945e23" providerId="LiveId" clId="{8565B045-D3EC-8349-B56B-AF1CBC07B06D}" dt="2021-04-28T15:45:07.356" v="895" actId="313"/>
          <ac:spMkLst>
            <pc:docMk/>
            <pc:sldMk cId="2497290947" sldId="300"/>
            <ac:spMk id="7" creationId="{BDDD18F6-7EE2-AB4B-B287-DA21F6165B42}"/>
          </ac:spMkLst>
        </pc:spChg>
        <pc:spChg chg="mod">
          <ac:chgData name="Flávio Ceci" userId="88d4feaa40945e23" providerId="LiveId" clId="{8565B045-D3EC-8349-B56B-AF1CBC07B06D}" dt="2021-04-28T15:45:01.037" v="892" actId="313"/>
          <ac:spMkLst>
            <pc:docMk/>
            <pc:sldMk cId="2497290947" sldId="300"/>
            <ac:spMk id="9" creationId="{1CE60D9E-8EEB-6544-9B51-5ED8EA4AF997}"/>
          </ac:spMkLst>
        </pc:spChg>
        <pc:picChg chg="add mod">
          <ac:chgData name="Flávio Ceci" userId="88d4feaa40945e23" providerId="LiveId" clId="{8565B045-D3EC-8349-B56B-AF1CBC07B06D}" dt="2021-04-28T15:43:49.868" v="880" actId="1076"/>
          <ac:picMkLst>
            <pc:docMk/>
            <pc:sldMk cId="2497290947" sldId="300"/>
            <ac:picMk id="4" creationId="{6D3F58BA-9995-B441-BB53-7DC4B9569268}"/>
          </ac:picMkLst>
        </pc:picChg>
        <pc:picChg chg="add mod">
          <ac:chgData name="Flávio Ceci" userId="88d4feaa40945e23" providerId="LiveId" clId="{8565B045-D3EC-8349-B56B-AF1CBC07B06D}" dt="2021-04-28T15:44:49.302" v="888" actId="1076"/>
          <ac:picMkLst>
            <pc:docMk/>
            <pc:sldMk cId="2497290947" sldId="300"/>
            <ac:picMk id="6" creationId="{DFD27534-D150-194B-A786-CE7CA27F60CC}"/>
          </ac:picMkLst>
        </pc:picChg>
        <pc:picChg chg="del">
          <ac:chgData name="Flávio Ceci" userId="88d4feaa40945e23" providerId="LiveId" clId="{8565B045-D3EC-8349-B56B-AF1CBC07B06D}" dt="2021-04-28T15:43:27.675" v="875" actId="478"/>
          <ac:picMkLst>
            <pc:docMk/>
            <pc:sldMk cId="2497290947" sldId="300"/>
            <ac:picMk id="11" creationId="{336CB20C-25FE-3245-9526-55B19A625797}"/>
          </ac:picMkLst>
        </pc:picChg>
      </pc:sldChg>
      <pc:sldChg chg="modSp add mod">
        <pc:chgData name="Flávio Ceci" userId="88d4feaa40945e23" providerId="LiveId" clId="{8565B045-D3EC-8349-B56B-AF1CBC07B06D}" dt="2021-04-28T15:51:02.324" v="916" actId="20577"/>
        <pc:sldMkLst>
          <pc:docMk/>
          <pc:sldMk cId="3822414656" sldId="301"/>
        </pc:sldMkLst>
        <pc:spChg chg="mod">
          <ac:chgData name="Flávio Ceci" userId="88d4feaa40945e23" providerId="LiveId" clId="{8565B045-D3EC-8349-B56B-AF1CBC07B06D}" dt="2021-04-28T15:51:02.324" v="916" actId="20577"/>
          <ac:spMkLst>
            <pc:docMk/>
            <pc:sldMk cId="3822414656" sldId="301"/>
            <ac:spMk id="9" creationId="{D06C8C1D-D60C-9F49-AC91-D90155BAE89F}"/>
          </ac:spMkLst>
        </pc:spChg>
      </pc:sldChg>
      <pc:sldChg chg="delSp modSp add mod">
        <pc:chgData name="Flávio Ceci" userId="88d4feaa40945e23" providerId="LiveId" clId="{8565B045-D3EC-8349-B56B-AF1CBC07B06D}" dt="2021-04-28T15:55:21.122" v="1105" actId="123"/>
        <pc:sldMkLst>
          <pc:docMk/>
          <pc:sldMk cId="3643265851" sldId="302"/>
        </pc:sldMkLst>
        <pc:spChg chg="mod">
          <ac:chgData name="Flávio Ceci" userId="88d4feaa40945e23" providerId="LiveId" clId="{8565B045-D3EC-8349-B56B-AF1CBC07B06D}" dt="2021-04-28T15:51:11.422" v="917"/>
          <ac:spMkLst>
            <pc:docMk/>
            <pc:sldMk cId="3643265851" sldId="302"/>
            <ac:spMk id="3" creationId="{AA2ED0BE-0793-264A-A8FD-91945BD52BF1}"/>
          </ac:spMkLst>
        </pc:spChg>
        <pc:spChg chg="mod">
          <ac:chgData name="Flávio Ceci" userId="88d4feaa40945e23" providerId="LiveId" clId="{8565B045-D3EC-8349-B56B-AF1CBC07B06D}" dt="2021-04-28T15:55:21.122" v="1105" actId="123"/>
          <ac:spMkLst>
            <pc:docMk/>
            <pc:sldMk cId="3643265851" sldId="302"/>
            <ac:spMk id="9" creationId="{1CE60D9E-8EEB-6544-9B51-5ED8EA4AF997}"/>
          </ac:spMkLst>
        </pc:spChg>
        <pc:picChg chg="del">
          <ac:chgData name="Flávio Ceci" userId="88d4feaa40945e23" providerId="LiveId" clId="{8565B045-D3EC-8349-B56B-AF1CBC07B06D}" dt="2021-04-28T15:51:26.636" v="918" actId="478"/>
          <ac:picMkLst>
            <pc:docMk/>
            <pc:sldMk cId="3643265851" sldId="302"/>
            <ac:picMk id="11" creationId="{336CB20C-25FE-3245-9526-55B19A625797}"/>
          </ac:picMkLst>
        </pc:picChg>
      </pc:sldChg>
      <pc:sldChg chg="addSp delSp modSp add mod">
        <pc:chgData name="Flávio Ceci" userId="88d4feaa40945e23" providerId="LiveId" clId="{8565B045-D3EC-8349-B56B-AF1CBC07B06D}" dt="2021-04-28T16:10:26.199" v="1280" actId="1076"/>
        <pc:sldMkLst>
          <pc:docMk/>
          <pc:sldMk cId="3631416791" sldId="303"/>
        </pc:sldMkLst>
        <pc:spChg chg="add mod">
          <ac:chgData name="Flávio Ceci" userId="88d4feaa40945e23" providerId="LiveId" clId="{8565B045-D3EC-8349-B56B-AF1CBC07B06D}" dt="2021-04-28T15:56:25.793" v="1123" actId="20577"/>
          <ac:spMkLst>
            <pc:docMk/>
            <pc:sldMk cId="3631416791" sldId="303"/>
            <ac:spMk id="6" creationId="{6E55FDF4-BECE-D84A-8634-3928E6824456}"/>
          </ac:spMkLst>
        </pc:spChg>
        <pc:spChg chg="mod">
          <ac:chgData name="Flávio Ceci" userId="88d4feaa40945e23" providerId="LiveId" clId="{8565B045-D3EC-8349-B56B-AF1CBC07B06D}" dt="2021-04-28T15:56:02.164" v="1115" actId="5793"/>
          <ac:spMkLst>
            <pc:docMk/>
            <pc:sldMk cId="3631416791" sldId="303"/>
            <ac:spMk id="9" creationId="{1CE60D9E-8EEB-6544-9B51-5ED8EA4AF997}"/>
          </ac:spMkLst>
        </pc:spChg>
        <pc:picChg chg="add del mod">
          <ac:chgData name="Flávio Ceci" userId="88d4feaa40945e23" providerId="LiveId" clId="{8565B045-D3EC-8349-B56B-AF1CBC07B06D}" dt="2021-04-28T16:09:27.117" v="1271" actId="478"/>
          <ac:picMkLst>
            <pc:docMk/>
            <pc:sldMk cId="3631416791" sldId="303"/>
            <ac:picMk id="4" creationId="{4EDCCC40-67B1-894F-B25D-0B8D66FD61E5}"/>
          </ac:picMkLst>
        </pc:picChg>
        <pc:picChg chg="add del mod">
          <ac:chgData name="Flávio Ceci" userId="88d4feaa40945e23" providerId="LiveId" clId="{8565B045-D3EC-8349-B56B-AF1CBC07B06D}" dt="2021-04-28T15:56:46.509" v="1128" actId="478"/>
          <ac:picMkLst>
            <pc:docMk/>
            <pc:sldMk cId="3631416791" sldId="303"/>
            <ac:picMk id="7" creationId="{B2B44B1E-0110-EF44-86CD-4588F9EBC8E0}"/>
          </ac:picMkLst>
        </pc:picChg>
        <pc:picChg chg="add del mod">
          <ac:chgData name="Flávio Ceci" userId="88d4feaa40945e23" providerId="LiveId" clId="{8565B045-D3EC-8349-B56B-AF1CBC07B06D}" dt="2021-04-28T16:10:17.213" v="1276" actId="478"/>
          <ac:picMkLst>
            <pc:docMk/>
            <pc:sldMk cId="3631416791" sldId="303"/>
            <ac:picMk id="10" creationId="{E5770FFC-834D-174F-9285-2B4704EE0F9B}"/>
          </ac:picMkLst>
        </pc:picChg>
        <pc:picChg chg="add mod">
          <ac:chgData name="Flávio Ceci" userId="88d4feaa40945e23" providerId="LiveId" clId="{8565B045-D3EC-8349-B56B-AF1CBC07B06D}" dt="2021-04-28T16:09:31.919" v="1275" actId="1076"/>
          <ac:picMkLst>
            <pc:docMk/>
            <pc:sldMk cId="3631416791" sldId="303"/>
            <ac:picMk id="12" creationId="{031C6722-FA55-0E42-8E2B-5919D8491132}"/>
          </ac:picMkLst>
        </pc:picChg>
        <pc:picChg chg="add mod">
          <ac:chgData name="Flávio Ceci" userId="88d4feaa40945e23" providerId="LiveId" clId="{8565B045-D3EC-8349-B56B-AF1CBC07B06D}" dt="2021-04-28T16:10:26.199" v="1280" actId="1076"/>
          <ac:picMkLst>
            <pc:docMk/>
            <pc:sldMk cId="3631416791" sldId="303"/>
            <ac:picMk id="14" creationId="{4A675E66-001E-2941-BA77-00274703A7DC}"/>
          </ac:picMkLst>
        </pc:picChg>
      </pc:sldChg>
      <pc:sldChg chg="addSp delSp modSp add mod">
        <pc:chgData name="Flávio Ceci" userId="88d4feaa40945e23" providerId="LiveId" clId="{8565B045-D3EC-8349-B56B-AF1CBC07B06D}" dt="2021-04-28T16:11:41.677" v="1287" actId="1076"/>
        <pc:sldMkLst>
          <pc:docMk/>
          <pc:sldMk cId="952607579" sldId="304"/>
        </pc:sldMkLst>
        <pc:spChg chg="add del mod">
          <ac:chgData name="Flávio Ceci" userId="88d4feaa40945e23" providerId="LiveId" clId="{8565B045-D3EC-8349-B56B-AF1CBC07B06D}" dt="2021-04-28T16:04:06.939" v="1138" actId="478"/>
          <ac:spMkLst>
            <pc:docMk/>
            <pc:sldMk cId="952607579" sldId="304"/>
            <ac:spMk id="5" creationId="{FD3D30E2-1C42-C848-934C-CA25499EAE2D}"/>
          </ac:spMkLst>
        </pc:spChg>
        <pc:spChg chg="mod">
          <ac:chgData name="Flávio Ceci" userId="88d4feaa40945e23" providerId="LiveId" clId="{8565B045-D3EC-8349-B56B-AF1CBC07B06D}" dt="2021-04-28T16:04:22.859" v="1258" actId="1035"/>
          <ac:spMkLst>
            <pc:docMk/>
            <pc:sldMk cId="952607579" sldId="304"/>
            <ac:spMk id="6" creationId="{6E55FDF4-BECE-D84A-8634-3928E6824456}"/>
          </ac:spMkLst>
        </pc:spChg>
        <pc:spChg chg="del">
          <ac:chgData name="Flávio Ceci" userId="88d4feaa40945e23" providerId="LiveId" clId="{8565B045-D3EC-8349-B56B-AF1CBC07B06D}" dt="2021-04-28T16:04:04.749" v="1137" actId="478"/>
          <ac:spMkLst>
            <pc:docMk/>
            <pc:sldMk cId="952607579" sldId="304"/>
            <ac:spMk id="9" creationId="{1CE60D9E-8EEB-6544-9B51-5ED8EA4AF997}"/>
          </ac:spMkLst>
        </pc:spChg>
        <pc:picChg chg="del">
          <ac:chgData name="Flávio Ceci" userId="88d4feaa40945e23" providerId="LiveId" clId="{8565B045-D3EC-8349-B56B-AF1CBC07B06D}" dt="2021-04-28T16:04:04.749" v="1137" actId="478"/>
          <ac:picMkLst>
            <pc:docMk/>
            <pc:sldMk cId="952607579" sldId="304"/>
            <ac:picMk id="4" creationId="{4EDCCC40-67B1-894F-B25D-0B8D66FD61E5}"/>
          </ac:picMkLst>
        </pc:picChg>
        <pc:picChg chg="add del mod">
          <ac:chgData name="Flávio Ceci" userId="88d4feaa40945e23" providerId="LiveId" clId="{8565B045-D3EC-8349-B56B-AF1CBC07B06D}" dt="2021-04-28T16:11:30.892" v="1281" actId="478"/>
          <ac:picMkLst>
            <pc:docMk/>
            <pc:sldMk cId="952607579" sldId="304"/>
            <ac:picMk id="8" creationId="{72543195-77E6-1544-9294-CC69DC58301F}"/>
          </ac:picMkLst>
        </pc:picChg>
        <pc:picChg chg="del mod">
          <ac:chgData name="Flávio Ceci" userId="88d4feaa40945e23" providerId="LiveId" clId="{8565B045-D3EC-8349-B56B-AF1CBC07B06D}" dt="2021-04-28T16:11:30.892" v="1281" actId="478"/>
          <ac:picMkLst>
            <pc:docMk/>
            <pc:sldMk cId="952607579" sldId="304"/>
            <ac:picMk id="10" creationId="{E5770FFC-834D-174F-9285-2B4704EE0F9B}"/>
          </ac:picMkLst>
        </pc:picChg>
        <pc:picChg chg="add mod">
          <ac:chgData name="Flávio Ceci" userId="88d4feaa40945e23" providerId="LiveId" clId="{8565B045-D3EC-8349-B56B-AF1CBC07B06D}" dt="2021-04-28T16:11:41.677" v="1287" actId="1076"/>
          <ac:picMkLst>
            <pc:docMk/>
            <pc:sldMk cId="952607579" sldId="304"/>
            <ac:picMk id="12" creationId="{59C84241-4041-1841-8AAF-94C0D000DF1C}"/>
          </ac:picMkLst>
        </pc:picChg>
      </pc:sldChg>
      <pc:sldChg chg="addSp delSp modSp add mod">
        <pc:chgData name="Flávio Ceci" userId="88d4feaa40945e23" providerId="LiveId" clId="{8565B045-D3EC-8349-B56B-AF1CBC07B06D}" dt="2021-04-28T16:12:56.073" v="1292" actId="1076"/>
        <pc:sldMkLst>
          <pc:docMk/>
          <pc:sldMk cId="1243830573" sldId="305"/>
        </pc:sldMkLst>
        <pc:spChg chg="mod">
          <ac:chgData name="Flávio Ceci" userId="88d4feaa40945e23" providerId="LiveId" clId="{8565B045-D3EC-8349-B56B-AF1CBC07B06D}" dt="2021-04-28T16:07:57.185" v="1264" actId="20577"/>
          <ac:spMkLst>
            <pc:docMk/>
            <pc:sldMk cId="1243830573" sldId="305"/>
            <ac:spMk id="6" creationId="{6E55FDF4-BECE-D84A-8634-3928E6824456}"/>
          </ac:spMkLst>
        </pc:spChg>
        <pc:picChg chg="add del mod">
          <ac:chgData name="Flávio Ceci" userId="88d4feaa40945e23" providerId="LiveId" clId="{8565B045-D3EC-8349-B56B-AF1CBC07B06D}" dt="2021-04-28T16:12:41.361" v="1288" actId="478"/>
          <ac:picMkLst>
            <pc:docMk/>
            <pc:sldMk cId="1243830573" sldId="305"/>
            <ac:picMk id="4" creationId="{B4A23ECE-2425-BE41-9172-341DD341E247}"/>
          </ac:picMkLst>
        </pc:picChg>
        <pc:picChg chg="add mod">
          <ac:chgData name="Flávio Ceci" userId="88d4feaa40945e23" providerId="LiveId" clId="{8565B045-D3EC-8349-B56B-AF1CBC07B06D}" dt="2021-04-28T16:12:56.073" v="1292" actId="1076"/>
          <ac:picMkLst>
            <pc:docMk/>
            <pc:sldMk cId="1243830573" sldId="305"/>
            <ac:picMk id="7" creationId="{B450A63A-62B8-8F4B-9495-30661C4815E3}"/>
          </ac:picMkLst>
        </pc:picChg>
        <pc:picChg chg="del">
          <ac:chgData name="Flávio Ceci" userId="88d4feaa40945e23" providerId="LiveId" clId="{8565B045-D3EC-8349-B56B-AF1CBC07B06D}" dt="2021-04-28T16:07:59.534" v="1266" actId="478"/>
          <ac:picMkLst>
            <pc:docMk/>
            <pc:sldMk cId="1243830573" sldId="305"/>
            <ac:picMk id="8" creationId="{72543195-77E6-1544-9294-CC69DC58301F}"/>
          </ac:picMkLst>
        </pc:picChg>
        <pc:picChg chg="del">
          <ac:chgData name="Flávio Ceci" userId="88d4feaa40945e23" providerId="LiveId" clId="{8565B045-D3EC-8349-B56B-AF1CBC07B06D}" dt="2021-04-28T16:07:58.983" v="1265" actId="478"/>
          <ac:picMkLst>
            <pc:docMk/>
            <pc:sldMk cId="1243830573" sldId="305"/>
            <ac:picMk id="10" creationId="{E5770FFC-834D-174F-9285-2B4704EE0F9B}"/>
          </ac:picMkLst>
        </pc:picChg>
      </pc:sldChg>
    </pc:docChg>
  </pc:docChgLst>
  <pc:docChgLst>
    <pc:chgData name="Flávio Ceci" userId="88d4feaa40945e23" providerId="LiveId" clId="{9A0E16AF-30C7-D34F-A82B-9F43B9FD47F4}"/>
    <pc:docChg chg="custSel addSld delSld modSld sldOrd">
      <pc:chgData name="Flávio Ceci" userId="88d4feaa40945e23" providerId="LiveId" clId="{9A0E16AF-30C7-D34F-A82B-9F43B9FD47F4}" dt="2021-04-27T22:57:50.942" v="281"/>
      <pc:docMkLst>
        <pc:docMk/>
      </pc:docMkLst>
      <pc:sldChg chg="modSp mod">
        <pc:chgData name="Flávio Ceci" userId="88d4feaa40945e23" providerId="LiveId" clId="{9A0E16AF-30C7-D34F-A82B-9F43B9FD47F4}" dt="2021-04-27T20:53:46.157" v="56" actId="20577"/>
        <pc:sldMkLst>
          <pc:docMk/>
          <pc:sldMk cId="1330216257" sldId="257"/>
        </pc:sldMkLst>
        <pc:spChg chg="mod">
          <ac:chgData name="Flávio Ceci" userId="88d4feaa40945e23" providerId="LiveId" clId="{9A0E16AF-30C7-D34F-A82B-9F43B9FD47F4}" dt="2021-04-27T20:53:46.157" v="56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 ord">
        <pc:chgData name="Flávio Ceci" userId="88d4feaa40945e23" providerId="LiveId" clId="{9A0E16AF-30C7-D34F-A82B-9F43B9FD47F4}" dt="2021-04-27T21:10:10.351" v="96" actId="1076"/>
        <pc:sldMkLst>
          <pc:docMk/>
          <pc:sldMk cId="2779768334" sldId="265"/>
        </pc:sldMkLst>
        <pc:spChg chg="add del mod">
          <ac:chgData name="Flávio Ceci" userId="88d4feaa40945e23" providerId="LiveId" clId="{9A0E16AF-30C7-D34F-A82B-9F43B9FD47F4}" dt="2021-04-27T21:03:50.994" v="87" actId="478"/>
          <ac:spMkLst>
            <pc:docMk/>
            <pc:sldMk cId="2779768334" sldId="265"/>
            <ac:spMk id="4" creationId="{AEDF4E7A-3DFE-EC4E-B92A-48D80B6C35F8}"/>
          </ac:spMkLst>
        </pc:spChg>
        <pc:spChg chg="add mod">
          <ac:chgData name="Flávio Ceci" userId="88d4feaa40945e23" providerId="LiveId" clId="{9A0E16AF-30C7-D34F-A82B-9F43B9FD47F4}" dt="2021-04-27T21:09:58.036" v="93" actId="14100"/>
          <ac:spMkLst>
            <pc:docMk/>
            <pc:sldMk cId="2779768334" sldId="265"/>
            <ac:spMk id="7" creationId="{C4A7F81C-1F12-1B42-9935-AA8971FA6834}"/>
          </ac:spMkLst>
        </pc:spChg>
        <pc:spChg chg="del">
          <ac:chgData name="Flávio Ceci" userId="88d4feaa40945e23" providerId="LiveId" clId="{9A0E16AF-30C7-D34F-A82B-9F43B9FD47F4}" dt="2021-04-27T21:03:48.858" v="86" actId="478"/>
          <ac:spMkLst>
            <pc:docMk/>
            <pc:sldMk cId="2779768334" sldId="265"/>
            <ac:spMk id="22" creationId="{019549B1-E82C-4D41-8EC6-F2A14B87CFAF}"/>
          </ac:spMkLst>
        </pc:spChg>
        <pc:picChg chg="add mod">
          <ac:chgData name="Flávio Ceci" userId="88d4feaa40945e23" providerId="LiveId" clId="{9A0E16AF-30C7-D34F-A82B-9F43B9FD47F4}" dt="2021-04-27T21:10:10.351" v="96" actId="1076"/>
          <ac:picMkLst>
            <pc:docMk/>
            <pc:sldMk cId="2779768334" sldId="265"/>
            <ac:picMk id="8" creationId="{2D2EEA86-688A-B642-9E33-5F851D620F3F}"/>
          </ac:picMkLst>
        </pc:picChg>
        <pc:picChg chg="del">
          <ac:chgData name="Flávio Ceci" userId="88d4feaa40945e23" providerId="LiveId" clId="{9A0E16AF-30C7-D34F-A82B-9F43B9FD47F4}" dt="2021-04-27T21:04:08.398" v="92" actId="478"/>
          <ac:picMkLst>
            <pc:docMk/>
            <pc:sldMk cId="2779768334" sldId="265"/>
            <ac:picMk id="23" creationId="{AD949B77-9D2A-8E44-81E6-80214A51F787}"/>
          </ac:picMkLst>
        </pc:picChg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385341585" sldId="266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3833530971" sldId="267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177797025" sldId="268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4245418840" sldId="269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3543166724" sldId="270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697003160" sldId="271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83501081" sldId="272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874187536" sldId="273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685189153" sldId="274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892746279" sldId="275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737098297" sldId="276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2696439199" sldId="277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793958736" sldId="278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412892256" sldId="279"/>
        </pc:sldMkLst>
      </pc:sldChg>
      <pc:sldChg chg="add">
        <pc:chgData name="Flávio Ceci" userId="88d4feaa40945e23" providerId="LiveId" clId="{9A0E16AF-30C7-D34F-A82B-9F43B9FD47F4}" dt="2021-04-27T20:54:10.566" v="57"/>
        <pc:sldMkLst>
          <pc:docMk/>
          <pc:sldMk cId="426680150" sldId="280"/>
        </pc:sldMkLst>
      </pc:sldChg>
      <pc:sldChg chg="addSp delSp modSp add mod">
        <pc:chgData name="Flávio Ceci" userId="88d4feaa40945e23" providerId="LiveId" clId="{9A0E16AF-30C7-D34F-A82B-9F43B9FD47F4}" dt="2021-04-27T21:02:20.156" v="84" actId="1076"/>
        <pc:sldMkLst>
          <pc:docMk/>
          <pc:sldMk cId="4248227425" sldId="281"/>
        </pc:sldMkLst>
        <pc:spChg chg="add del mod">
          <ac:chgData name="Flávio Ceci" userId="88d4feaa40945e23" providerId="LiveId" clId="{9A0E16AF-30C7-D34F-A82B-9F43B9FD47F4}" dt="2021-04-27T20:59:31.140" v="62" actId="478"/>
          <ac:spMkLst>
            <pc:docMk/>
            <pc:sldMk cId="4248227425" sldId="281"/>
            <ac:spMk id="4" creationId="{366E57C3-8363-3543-B010-DE71047E96A5}"/>
          </ac:spMkLst>
        </pc:spChg>
        <pc:spChg chg="add mod">
          <ac:chgData name="Flávio Ceci" userId="88d4feaa40945e23" providerId="LiveId" clId="{9A0E16AF-30C7-D34F-A82B-9F43B9FD47F4}" dt="2021-04-27T21:01:11.142" v="70" actId="404"/>
          <ac:spMkLst>
            <pc:docMk/>
            <pc:sldMk cId="4248227425" sldId="281"/>
            <ac:spMk id="7" creationId="{71F668AE-0833-E047-A799-931C6C180762}"/>
          </ac:spMkLst>
        </pc:spChg>
        <pc:spChg chg="del">
          <ac:chgData name="Flávio Ceci" userId="88d4feaa40945e23" providerId="LiveId" clId="{9A0E16AF-30C7-D34F-A82B-9F43B9FD47F4}" dt="2021-04-27T20:59:26.397" v="60" actId="478"/>
          <ac:spMkLst>
            <pc:docMk/>
            <pc:sldMk cId="4248227425" sldId="281"/>
            <ac:spMk id="22" creationId="{019549B1-E82C-4D41-8EC6-F2A14B87CFAF}"/>
          </ac:spMkLst>
        </pc:spChg>
        <pc:picChg chg="add mod">
          <ac:chgData name="Flávio Ceci" userId="88d4feaa40945e23" providerId="LiveId" clId="{9A0E16AF-30C7-D34F-A82B-9F43B9FD47F4}" dt="2021-04-27T21:01:35.473" v="75" actId="1076"/>
          <ac:picMkLst>
            <pc:docMk/>
            <pc:sldMk cId="4248227425" sldId="281"/>
            <ac:picMk id="8" creationId="{E13FD925-6E98-8447-A157-A5468F2CA7FA}"/>
          </ac:picMkLst>
        </pc:picChg>
        <pc:picChg chg="add mod">
          <ac:chgData name="Flávio Ceci" userId="88d4feaa40945e23" providerId="LiveId" clId="{9A0E16AF-30C7-D34F-A82B-9F43B9FD47F4}" dt="2021-04-27T21:02:20.156" v="84" actId="1076"/>
          <ac:picMkLst>
            <pc:docMk/>
            <pc:sldMk cId="4248227425" sldId="281"/>
            <ac:picMk id="9" creationId="{B8C02B44-95FB-4F48-9213-966FCF76BC9A}"/>
          </ac:picMkLst>
        </pc:picChg>
        <pc:picChg chg="del mod">
          <ac:chgData name="Flávio Ceci" userId="88d4feaa40945e23" providerId="LiveId" clId="{9A0E16AF-30C7-D34F-A82B-9F43B9FD47F4}" dt="2021-04-27T21:00:37.389" v="64" actId="478"/>
          <ac:picMkLst>
            <pc:docMk/>
            <pc:sldMk cId="4248227425" sldId="281"/>
            <ac:picMk id="23" creationId="{AD949B77-9D2A-8E44-81E6-80214A51F787}"/>
          </ac:picMkLst>
        </pc:picChg>
      </pc:sldChg>
      <pc:sldChg chg="addSp delSp modSp add mod">
        <pc:chgData name="Flávio Ceci" userId="88d4feaa40945e23" providerId="LiveId" clId="{9A0E16AF-30C7-D34F-A82B-9F43B9FD47F4}" dt="2021-04-27T21:12:49.559" v="103"/>
        <pc:sldMkLst>
          <pc:docMk/>
          <pc:sldMk cId="118971650" sldId="282"/>
        </pc:sldMkLst>
        <pc:spChg chg="del">
          <ac:chgData name="Flávio Ceci" userId="88d4feaa40945e23" providerId="LiveId" clId="{9A0E16AF-30C7-D34F-A82B-9F43B9FD47F4}" dt="2021-04-27T21:12:45.633" v="102" actId="478"/>
          <ac:spMkLst>
            <pc:docMk/>
            <pc:sldMk cId="118971650" sldId="282"/>
            <ac:spMk id="3" creationId="{AA2ED0BE-0793-264A-A8FD-91945BD52BF1}"/>
          </ac:spMkLst>
        </pc:spChg>
        <pc:spChg chg="add del mod">
          <ac:chgData name="Flávio Ceci" userId="88d4feaa40945e23" providerId="LiveId" clId="{9A0E16AF-30C7-D34F-A82B-9F43B9FD47F4}" dt="2021-04-27T21:12:44.192" v="101" actId="478"/>
          <ac:spMkLst>
            <pc:docMk/>
            <pc:sldMk cId="118971650" sldId="282"/>
            <ac:spMk id="4" creationId="{43F7A7BA-F6EF-574D-A549-975782C8F730}"/>
          </ac:spMkLst>
        </pc:spChg>
        <pc:spChg chg="del">
          <ac:chgData name="Flávio Ceci" userId="88d4feaa40945e23" providerId="LiveId" clId="{9A0E16AF-30C7-D34F-A82B-9F43B9FD47F4}" dt="2021-04-27T21:12:25.906" v="99" actId="478"/>
          <ac:spMkLst>
            <pc:docMk/>
            <pc:sldMk cId="118971650" sldId="282"/>
            <ac:spMk id="7" creationId="{C4A7F81C-1F12-1B42-9935-AA8971FA6834}"/>
          </ac:spMkLst>
        </pc:spChg>
        <pc:spChg chg="add mod">
          <ac:chgData name="Flávio Ceci" userId="88d4feaa40945e23" providerId="LiveId" clId="{9A0E16AF-30C7-D34F-A82B-9F43B9FD47F4}" dt="2021-04-27T21:12:49.559" v="103"/>
          <ac:spMkLst>
            <pc:docMk/>
            <pc:sldMk cId="118971650" sldId="282"/>
            <ac:spMk id="9" creationId="{D06C8C1D-D60C-9F49-AC91-D90155BAE89F}"/>
          </ac:spMkLst>
        </pc:spChg>
        <pc:picChg chg="del">
          <ac:chgData name="Flávio Ceci" userId="88d4feaa40945e23" providerId="LiveId" clId="{9A0E16AF-30C7-D34F-A82B-9F43B9FD47F4}" dt="2021-04-27T21:12:23.568" v="98" actId="478"/>
          <ac:picMkLst>
            <pc:docMk/>
            <pc:sldMk cId="118971650" sldId="282"/>
            <ac:picMk id="8" creationId="{2D2EEA86-688A-B642-9E33-5F851D620F3F}"/>
          </ac:picMkLst>
        </pc:picChg>
      </pc:sldChg>
      <pc:sldChg chg="addSp delSp modSp add mod">
        <pc:chgData name="Flávio Ceci" userId="88d4feaa40945e23" providerId="LiveId" clId="{9A0E16AF-30C7-D34F-A82B-9F43B9FD47F4}" dt="2021-04-27T21:13:28.773" v="150" actId="1038"/>
        <pc:sldMkLst>
          <pc:docMk/>
          <pc:sldMk cId="3903082195" sldId="283"/>
        </pc:sldMkLst>
        <pc:spChg chg="mod">
          <ac:chgData name="Flávio Ceci" userId="88d4feaa40945e23" providerId="LiveId" clId="{9A0E16AF-30C7-D34F-A82B-9F43B9FD47F4}" dt="2021-04-27T21:13:03.809" v="104"/>
          <ac:spMkLst>
            <pc:docMk/>
            <pc:sldMk cId="3903082195" sldId="283"/>
            <ac:spMk id="3" creationId="{AA2ED0BE-0793-264A-A8FD-91945BD52BF1}"/>
          </ac:spMkLst>
        </pc:spChg>
        <pc:spChg chg="del">
          <ac:chgData name="Flávio Ceci" userId="88d4feaa40945e23" providerId="LiveId" clId="{9A0E16AF-30C7-D34F-A82B-9F43B9FD47F4}" dt="2021-04-27T21:13:05.983" v="105" actId="478"/>
          <ac:spMkLst>
            <pc:docMk/>
            <pc:sldMk cId="3903082195" sldId="283"/>
            <ac:spMk id="4" creationId="{43F7A7BA-F6EF-574D-A549-975782C8F730}"/>
          </ac:spMkLst>
        </pc:spChg>
        <pc:spChg chg="add mod">
          <ac:chgData name="Flávio Ceci" userId="88d4feaa40945e23" providerId="LiveId" clId="{9A0E16AF-30C7-D34F-A82B-9F43B9FD47F4}" dt="2021-04-27T21:13:14.504" v="106"/>
          <ac:spMkLst>
            <pc:docMk/>
            <pc:sldMk cId="3903082195" sldId="283"/>
            <ac:spMk id="5" creationId="{91D04D7E-52DE-A943-9BF5-8B645D52B8F9}"/>
          </ac:spMkLst>
        </pc:spChg>
        <pc:spChg chg="add mod">
          <ac:chgData name="Flávio Ceci" userId="88d4feaa40945e23" providerId="LiveId" clId="{9A0E16AF-30C7-D34F-A82B-9F43B9FD47F4}" dt="2021-04-27T21:13:28.773" v="150" actId="1038"/>
          <ac:spMkLst>
            <pc:docMk/>
            <pc:sldMk cId="3903082195" sldId="283"/>
            <ac:spMk id="7" creationId="{F2A22318-BA7F-4C4F-9C4F-19BA77D5EA3E}"/>
          </ac:spMkLst>
        </pc:spChg>
        <pc:spChg chg="add mod">
          <ac:chgData name="Flávio Ceci" userId="88d4feaa40945e23" providerId="LiveId" clId="{9A0E16AF-30C7-D34F-A82B-9F43B9FD47F4}" dt="2021-04-27T21:13:28.773" v="150" actId="1038"/>
          <ac:spMkLst>
            <pc:docMk/>
            <pc:sldMk cId="3903082195" sldId="283"/>
            <ac:spMk id="8" creationId="{535C3EC9-6E71-624E-824D-0C86921B6437}"/>
          </ac:spMkLst>
        </pc:spChg>
        <pc:picChg chg="add mod">
          <ac:chgData name="Flávio Ceci" userId="88d4feaa40945e23" providerId="LiveId" clId="{9A0E16AF-30C7-D34F-A82B-9F43B9FD47F4}" dt="2021-04-27T21:13:28.773" v="150" actId="1038"/>
          <ac:picMkLst>
            <pc:docMk/>
            <pc:sldMk cId="3903082195" sldId="283"/>
            <ac:picMk id="6" creationId="{DC6DE473-AAAC-5B44-8885-CAD9EE51B5DA}"/>
          </ac:picMkLst>
        </pc:picChg>
      </pc:sldChg>
      <pc:sldChg chg="addSp delSp modSp add mod">
        <pc:chgData name="Flávio Ceci" userId="88d4feaa40945e23" providerId="LiveId" clId="{9A0E16AF-30C7-D34F-A82B-9F43B9FD47F4}" dt="2021-04-27T21:20:25.281" v="169" actId="1035"/>
        <pc:sldMkLst>
          <pc:docMk/>
          <pc:sldMk cId="785657731" sldId="284"/>
        </pc:sldMkLst>
        <pc:spChg chg="del">
          <ac:chgData name="Flávio Ceci" userId="88d4feaa40945e23" providerId="LiveId" clId="{9A0E16AF-30C7-D34F-A82B-9F43B9FD47F4}" dt="2021-04-27T21:19:54.044" v="155" actId="478"/>
          <ac:spMkLst>
            <pc:docMk/>
            <pc:sldMk cId="785657731" sldId="284"/>
            <ac:spMk id="7" creationId="{F2A22318-BA7F-4C4F-9C4F-19BA77D5EA3E}"/>
          </ac:spMkLst>
        </pc:spChg>
        <pc:spChg chg="del">
          <ac:chgData name="Flávio Ceci" userId="88d4feaa40945e23" providerId="LiveId" clId="{9A0E16AF-30C7-D34F-A82B-9F43B9FD47F4}" dt="2021-04-27T21:19:54.044" v="155" actId="478"/>
          <ac:spMkLst>
            <pc:docMk/>
            <pc:sldMk cId="785657731" sldId="284"/>
            <ac:spMk id="8" creationId="{535C3EC9-6E71-624E-824D-0C86921B6437}"/>
          </ac:spMkLst>
        </pc:spChg>
        <pc:spChg chg="add mod">
          <ac:chgData name="Flávio Ceci" userId="88d4feaa40945e23" providerId="LiveId" clId="{9A0E16AF-30C7-D34F-A82B-9F43B9FD47F4}" dt="2021-04-27T21:20:25.281" v="169" actId="1035"/>
          <ac:spMkLst>
            <pc:docMk/>
            <pc:sldMk cId="785657731" sldId="284"/>
            <ac:spMk id="10" creationId="{428BCE97-7AF4-9C4C-A0DF-D4D10CD8CEB3}"/>
          </ac:spMkLst>
        </pc:spChg>
        <pc:spChg chg="add mod">
          <ac:chgData name="Flávio Ceci" userId="88d4feaa40945e23" providerId="LiveId" clId="{9A0E16AF-30C7-D34F-A82B-9F43B9FD47F4}" dt="2021-04-27T21:20:25.281" v="169" actId="1035"/>
          <ac:spMkLst>
            <pc:docMk/>
            <pc:sldMk cId="785657731" sldId="284"/>
            <ac:spMk id="11" creationId="{CD6647F2-885B-2A46-92E5-2FF8B3360982}"/>
          </ac:spMkLst>
        </pc:spChg>
        <pc:spChg chg="add mod">
          <ac:chgData name="Flávio Ceci" userId="88d4feaa40945e23" providerId="LiveId" clId="{9A0E16AF-30C7-D34F-A82B-9F43B9FD47F4}" dt="2021-04-27T21:20:25.281" v="169" actId="1035"/>
          <ac:spMkLst>
            <pc:docMk/>
            <pc:sldMk cId="785657731" sldId="284"/>
            <ac:spMk id="12" creationId="{5114DC1E-7736-2845-ACCA-0C227F619C9A}"/>
          </ac:spMkLst>
        </pc:spChg>
        <pc:picChg chg="del">
          <ac:chgData name="Flávio Ceci" userId="88d4feaa40945e23" providerId="LiveId" clId="{9A0E16AF-30C7-D34F-A82B-9F43B9FD47F4}" dt="2021-04-27T21:19:51.516" v="154" actId="478"/>
          <ac:picMkLst>
            <pc:docMk/>
            <pc:sldMk cId="785657731" sldId="284"/>
            <ac:picMk id="6" creationId="{DC6DE473-AAAC-5B44-8885-CAD9EE51B5DA}"/>
          </ac:picMkLst>
        </pc:picChg>
        <pc:picChg chg="add mod">
          <ac:chgData name="Flávio Ceci" userId="88d4feaa40945e23" providerId="LiveId" clId="{9A0E16AF-30C7-D34F-A82B-9F43B9FD47F4}" dt="2021-04-27T21:20:25.281" v="169" actId="1035"/>
          <ac:picMkLst>
            <pc:docMk/>
            <pc:sldMk cId="785657731" sldId="284"/>
            <ac:picMk id="9" creationId="{E7DFCA04-5928-2646-804F-B1FE1782F909}"/>
          </ac:picMkLst>
        </pc:picChg>
      </pc:sldChg>
      <pc:sldChg chg="addSp delSp modSp add mod">
        <pc:chgData name="Flávio Ceci" userId="88d4feaa40945e23" providerId="LiveId" clId="{9A0E16AF-30C7-D34F-A82B-9F43B9FD47F4}" dt="2021-04-27T21:28:06.752" v="173" actId="1076"/>
        <pc:sldMkLst>
          <pc:docMk/>
          <pc:sldMk cId="3893461721" sldId="285"/>
        </pc:sldMkLst>
        <pc:spChg chg="del">
          <ac:chgData name="Flávio Ceci" userId="88d4feaa40945e23" providerId="LiveId" clId="{9A0E16AF-30C7-D34F-A82B-9F43B9FD47F4}" dt="2021-04-27T21:20:55.813" v="171" actId="478"/>
          <ac:spMkLst>
            <pc:docMk/>
            <pc:sldMk cId="3893461721" sldId="285"/>
            <ac:spMk id="7" creationId="{F2A22318-BA7F-4C4F-9C4F-19BA77D5EA3E}"/>
          </ac:spMkLst>
        </pc:spChg>
        <pc:spChg chg="del">
          <ac:chgData name="Flávio Ceci" userId="88d4feaa40945e23" providerId="LiveId" clId="{9A0E16AF-30C7-D34F-A82B-9F43B9FD47F4}" dt="2021-04-27T21:20:55.813" v="171" actId="478"/>
          <ac:spMkLst>
            <pc:docMk/>
            <pc:sldMk cId="3893461721" sldId="285"/>
            <ac:spMk id="8" creationId="{535C3EC9-6E71-624E-824D-0C86921B6437}"/>
          </ac:spMkLst>
        </pc:spChg>
        <pc:spChg chg="add mod">
          <ac:chgData name="Flávio Ceci" userId="88d4feaa40945e23" providerId="LiveId" clId="{9A0E16AF-30C7-D34F-A82B-9F43B9FD47F4}" dt="2021-04-27T21:28:06.752" v="173" actId="1076"/>
          <ac:spMkLst>
            <pc:docMk/>
            <pc:sldMk cId="3893461721" sldId="285"/>
            <ac:spMk id="10" creationId="{CB27A9C9-51AA-644A-95D5-9CBA6FD152B3}"/>
          </ac:spMkLst>
        </pc:spChg>
        <pc:picChg chg="del">
          <ac:chgData name="Flávio Ceci" userId="88d4feaa40945e23" providerId="LiveId" clId="{9A0E16AF-30C7-D34F-A82B-9F43B9FD47F4}" dt="2021-04-27T21:20:53.797" v="170" actId="478"/>
          <ac:picMkLst>
            <pc:docMk/>
            <pc:sldMk cId="3893461721" sldId="285"/>
            <ac:picMk id="6" creationId="{DC6DE473-AAAC-5B44-8885-CAD9EE51B5DA}"/>
          </ac:picMkLst>
        </pc:picChg>
        <pc:picChg chg="add mod">
          <ac:chgData name="Flávio Ceci" userId="88d4feaa40945e23" providerId="LiveId" clId="{9A0E16AF-30C7-D34F-A82B-9F43B9FD47F4}" dt="2021-04-27T21:28:06.752" v="173" actId="1076"/>
          <ac:picMkLst>
            <pc:docMk/>
            <pc:sldMk cId="3893461721" sldId="285"/>
            <ac:picMk id="9" creationId="{F0AFD907-58B2-D847-A019-884E3F395AF8}"/>
          </ac:picMkLst>
        </pc:picChg>
      </pc:sldChg>
      <pc:sldChg chg="addSp delSp modSp add mod">
        <pc:chgData name="Flávio Ceci" userId="88d4feaa40945e23" providerId="LiveId" clId="{9A0E16AF-30C7-D34F-A82B-9F43B9FD47F4}" dt="2021-04-27T21:28:39.636" v="177" actId="1076"/>
        <pc:sldMkLst>
          <pc:docMk/>
          <pc:sldMk cId="772253819" sldId="286"/>
        </pc:sldMkLst>
        <pc:spChg chg="del">
          <ac:chgData name="Flávio Ceci" userId="88d4feaa40945e23" providerId="LiveId" clId="{9A0E16AF-30C7-D34F-A82B-9F43B9FD47F4}" dt="2021-04-27T21:28:19.568" v="174" actId="478"/>
          <ac:spMkLst>
            <pc:docMk/>
            <pc:sldMk cId="772253819" sldId="286"/>
            <ac:spMk id="7" creationId="{F2A22318-BA7F-4C4F-9C4F-19BA77D5EA3E}"/>
          </ac:spMkLst>
        </pc:spChg>
        <pc:spChg chg="del">
          <ac:chgData name="Flávio Ceci" userId="88d4feaa40945e23" providerId="LiveId" clId="{9A0E16AF-30C7-D34F-A82B-9F43B9FD47F4}" dt="2021-04-27T21:28:19.568" v="174" actId="478"/>
          <ac:spMkLst>
            <pc:docMk/>
            <pc:sldMk cId="772253819" sldId="286"/>
            <ac:spMk id="8" creationId="{535C3EC9-6E71-624E-824D-0C86921B6437}"/>
          </ac:spMkLst>
        </pc:spChg>
        <pc:spChg chg="add mod">
          <ac:chgData name="Flávio Ceci" userId="88d4feaa40945e23" providerId="LiveId" clId="{9A0E16AF-30C7-D34F-A82B-9F43B9FD47F4}" dt="2021-04-27T21:28:39.636" v="177" actId="1076"/>
          <ac:spMkLst>
            <pc:docMk/>
            <pc:sldMk cId="772253819" sldId="286"/>
            <ac:spMk id="10" creationId="{3AC0671A-5D3C-844D-AB49-606F9B36FF78}"/>
          </ac:spMkLst>
        </pc:spChg>
        <pc:picChg chg="del">
          <ac:chgData name="Flávio Ceci" userId="88d4feaa40945e23" providerId="LiveId" clId="{9A0E16AF-30C7-D34F-A82B-9F43B9FD47F4}" dt="2021-04-27T21:28:21.074" v="175" actId="478"/>
          <ac:picMkLst>
            <pc:docMk/>
            <pc:sldMk cId="772253819" sldId="286"/>
            <ac:picMk id="6" creationId="{DC6DE473-AAAC-5B44-8885-CAD9EE51B5DA}"/>
          </ac:picMkLst>
        </pc:picChg>
        <pc:picChg chg="add mod">
          <ac:chgData name="Flávio Ceci" userId="88d4feaa40945e23" providerId="LiveId" clId="{9A0E16AF-30C7-D34F-A82B-9F43B9FD47F4}" dt="2021-04-27T21:28:39.636" v="177" actId="1076"/>
          <ac:picMkLst>
            <pc:docMk/>
            <pc:sldMk cId="772253819" sldId="286"/>
            <ac:picMk id="9" creationId="{C4FACBFC-91F4-3741-93E5-89CCC8B44EF0}"/>
          </ac:picMkLst>
        </pc:picChg>
      </pc:sldChg>
      <pc:sldChg chg="addSp delSp modSp add mod">
        <pc:chgData name="Flávio Ceci" userId="88d4feaa40945e23" providerId="LiveId" clId="{9A0E16AF-30C7-D34F-A82B-9F43B9FD47F4}" dt="2021-04-27T22:52:57.907" v="187" actId="1076"/>
        <pc:sldMkLst>
          <pc:docMk/>
          <pc:sldMk cId="3000689613" sldId="287"/>
        </pc:sldMkLst>
        <pc:spChg chg="add del mod">
          <ac:chgData name="Flávio Ceci" userId="88d4feaa40945e23" providerId="LiveId" clId="{9A0E16AF-30C7-D34F-A82B-9F43B9FD47F4}" dt="2021-04-27T22:52:46.851" v="184" actId="478"/>
          <ac:spMkLst>
            <pc:docMk/>
            <pc:sldMk cId="3000689613" sldId="287"/>
            <ac:spMk id="4" creationId="{65C532F8-58FF-7F49-8CCE-40356B9CDEC2}"/>
          </ac:spMkLst>
        </pc:spChg>
        <pc:spChg chg="del">
          <ac:chgData name="Flávio Ceci" userId="88d4feaa40945e23" providerId="LiveId" clId="{9A0E16AF-30C7-D34F-A82B-9F43B9FD47F4}" dt="2021-04-27T22:52:44.435" v="183" actId="478"/>
          <ac:spMkLst>
            <pc:docMk/>
            <pc:sldMk cId="3000689613" sldId="287"/>
            <ac:spMk id="5" creationId="{91D04D7E-52DE-A943-9BF5-8B645D52B8F9}"/>
          </ac:spMkLst>
        </pc:spChg>
        <pc:spChg chg="add del mod">
          <ac:chgData name="Flávio Ceci" userId="88d4feaa40945e23" providerId="LiveId" clId="{9A0E16AF-30C7-D34F-A82B-9F43B9FD47F4}" dt="2021-04-27T22:52:42.308" v="182"/>
          <ac:spMkLst>
            <pc:docMk/>
            <pc:sldMk cId="3000689613" sldId="287"/>
            <ac:spMk id="6" creationId="{1DB92660-47B6-B845-9E38-3C5203126C11}"/>
          </ac:spMkLst>
        </pc:spChg>
        <pc:spChg chg="add del mod">
          <ac:chgData name="Flávio Ceci" userId="88d4feaa40945e23" providerId="LiveId" clId="{9A0E16AF-30C7-D34F-A82B-9F43B9FD47F4}" dt="2021-04-27T22:52:42.308" v="182"/>
          <ac:spMkLst>
            <pc:docMk/>
            <pc:sldMk cId="3000689613" sldId="287"/>
            <ac:spMk id="7" creationId="{9D3DFDE7-4157-774C-B53A-F32317E3A244}"/>
          </ac:spMkLst>
        </pc:spChg>
        <pc:spChg chg="del">
          <ac:chgData name="Flávio Ceci" userId="88d4feaa40945e23" providerId="LiveId" clId="{9A0E16AF-30C7-D34F-A82B-9F43B9FD47F4}" dt="2021-04-27T22:52:29.987" v="180" actId="478"/>
          <ac:spMkLst>
            <pc:docMk/>
            <pc:sldMk cId="3000689613" sldId="287"/>
            <ac:spMk id="10" creationId="{3AC0671A-5D3C-844D-AB49-606F9B36FF78}"/>
          </ac:spMkLst>
        </pc:spChg>
        <pc:spChg chg="add del mod">
          <ac:chgData name="Flávio Ceci" userId="88d4feaa40945e23" providerId="LiveId" clId="{9A0E16AF-30C7-D34F-A82B-9F43B9FD47F4}" dt="2021-04-27T22:52:42.308" v="182"/>
          <ac:spMkLst>
            <pc:docMk/>
            <pc:sldMk cId="3000689613" sldId="287"/>
            <ac:spMk id="11" creationId="{E3252E28-29B4-6B40-A390-A7A420A3EBB5}"/>
          </ac:spMkLst>
        </pc:spChg>
        <pc:spChg chg="add mod">
          <ac:chgData name="Flávio Ceci" userId="88d4feaa40945e23" providerId="LiveId" clId="{9A0E16AF-30C7-D34F-A82B-9F43B9FD47F4}" dt="2021-04-27T22:52:47.281" v="185"/>
          <ac:spMkLst>
            <pc:docMk/>
            <pc:sldMk cId="3000689613" sldId="287"/>
            <ac:spMk id="12" creationId="{3A2FF289-A621-954C-892D-F11834DE3591}"/>
          </ac:spMkLst>
        </pc:spChg>
        <pc:spChg chg="add mod">
          <ac:chgData name="Flávio Ceci" userId="88d4feaa40945e23" providerId="LiveId" clId="{9A0E16AF-30C7-D34F-A82B-9F43B9FD47F4}" dt="2021-04-27T22:52:47.281" v="185"/>
          <ac:spMkLst>
            <pc:docMk/>
            <pc:sldMk cId="3000689613" sldId="287"/>
            <ac:spMk id="13" creationId="{5C9CDE97-2FF8-0F49-B896-06FE4F60E4F3}"/>
          </ac:spMkLst>
        </pc:spChg>
        <pc:spChg chg="add mod">
          <ac:chgData name="Flávio Ceci" userId="88d4feaa40945e23" providerId="LiveId" clId="{9A0E16AF-30C7-D34F-A82B-9F43B9FD47F4}" dt="2021-04-27T22:52:57.907" v="187" actId="1076"/>
          <ac:spMkLst>
            <pc:docMk/>
            <pc:sldMk cId="3000689613" sldId="287"/>
            <ac:spMk id="15" creationId="{00F688EC-99C1-D142-BEE3-5B1DC83F6353}"/>
          </ac:spMkLst>
        </pc:spChg>
        <pc:picChg chg="add del mod">
          <ac:chgData name="Flávio Ceci" userId="88d4feaa40945e23" providerId="LiveId" clId="{9A0E16AF-30C7-D34F-A82B-9F43B9FD47F4}" dt="2021-04-27T22:52:42.308" v="182"/>
          <ac:picMkLst>
            <pc:docMk/>
            <pc:sldMk cId="3000689613" sldId="287"/>
            <ac:picMk id="8" creationId="{23B73D72-97D4-DD4D-97A1-3A5851D5174F}"/>
          </ac:picMkLst>
        </pc:picChg>
        <pc:picChg chg="del">
          <ac:chgData name="Flávio Ceci" userId="88d4feaa40945e23" providerId="LiveId" clId="{9A0E16AF-30C7-D34F-A82B-9F43B9FD47F4}" dt="2021-04-27T22:52:27.883" v="179" actId="478"/>
          <ac:picMkLst>
            <pc:docMk/>
            <pc:sldMk cId="3000689613" sldId="287"/>
            <ac:picMk id="9" creationId="{C4FACBFC-91F4-3741-93E5-89CCC8B44EF0}"/>
          </ac:picMkLst>
        </pc:picChg>
        <pc:picChg chg="add mod">
          <ac:chgData name="Flávio Ceci" userId="88d4feaa40945e23" providerId="LiveId" clId="{9A0E16AF-30C7-D34F-A82B-9F43B9FD47F4}" dt="2021-04-27T22:52:57.907" v="187" actId="1076"/>
          <ac:picMkLst>
            <pc:docMk/>
            <pc:sldMk cId="3000689613" sldId="287"/>
            <ac:picMk id="14" creationId="{DFEC6ABC-EDF1-094A-8DEF-B543CB4B9450}"/>
          </ac:picMkLst>
        </pc:picChg>
      </pc:sldChg>
      <pc:sldChg chg="addSp delSp modSp add mod">
        <pc:chgData name="Flávio Ceci" userId="88d4feaa40945e23" providerId="LiveId" clId="{9A0E16AF-30C7-D34F-A82B-9F43B9FD47F4}" dt="2021-04-27T22:54:09.507" v="241" actId="1038"/>
        <pc:sldMkLst>
          <pc:docMk/>
          <pc:sldMk cId="3485724865" sldId="288"/>
        </pc:sldMkLst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7" creationId="{E7C11FFC-B6A6-B24F-A4DF-44CE437944F2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8" creationId="{0FD896E5-B1A7-7644-97C9-4581DF6C2D09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9" creationId="{F5E04100-846E-8447-BFEC-F9AAF97C06CB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10" creationId="{5F722C7C-BD39-984E-B115-9C1C3D9A158C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11" creationId="{3E97DE8B-979D-2E43-9913-133274F87FAA}"/>
          </ac:spMkLst>
        </pc:spChg>
        <pc:spChg chg="del">
          <ac:chgData name="Flávio Ceci" userId="88d4feaa40945e23" providerId="LiveId" clId="{9A0E16AF-30C7-D34F-A82B-9F43B9FD47F4}" dt="2021-04-27T22:53:07.990" v="190" actId="478"/>
          <ac:spMkLst>
            <pc:docMk/>
            <pc:sldMk cId="3485724865" sldId="288"/>
            <ac:spMk id="13" creationId="{5C9CDE97-2FF8-0F49-B896-06FE4F60E4F3}"/>
          </ac:spMkLst>
        </pc:spChg>
        <pc:spChg chg="del">
          <ac:chgData name="Flávio Ceci" userId="88d4feaa40945e23" providerId="LiveId" clId="{9A0E16AF-30C7-D34F-A82B-9F43B9FD47F4}" dt="2021-04-27T22:53:06.438" v="189" actId="478"/>
          <ac:spMkLst>
            <pc:docMk/>
            <pc:sldMk cId="3485724865" sldId="288"/>
            <ac:spMk id="15" creationId="{00F688EC-99C1-D142-BEE3-5B1DC83F6353}"/>
          </ac:spMkLst>
        </pc:spChg>
        <pc:spChg chg="add mod">
          <ac:chgData name="Flávio Ceci" userId="88d4feaa40945e23" providerId="LiveId" clId="{9A0E16AF-30C7-D34F-A82B-9F43B9FD47F4}" dt="2021-04-27T22:53:53.253" v="199"/>
          <ac:spMkLst>
            <pc:docMk/>
            <pc:sldMk cId="3485724865" sldId="288"/>
            <ac:spMk id="16" creationId="{A4235F16-7797-8440-8B49-D9B8BAD53C39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18" creationId="{21A7FB5C-CA60-7841-B135-8BDE7AB6F606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19" creationId="{F828256C-447C-5A48-BBFD-C7528EEBA594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20" creationId="{AB5B51AD-0F0A-7347-A218-AAAEAF2B275E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21" creationId="{7BAEBC6C-676F-DE4B-B699-3C6677D00837}"/>
          </ac:spMkLst>
        </pc:spChg>
        <pc:picChg chg="del">
          <ac:chgData name="Flávio Ceci" userId="88d4feaa40945e23" providerId="LiveId" clId="{9A0E16AF-30C7-D34F-A82B-9F43B9FD47F4}" dt="2021-04-27T22:53:08.473" v="191" actId="478"/>
          <ac:picMkLst>
            <pc:docMk/>
            <pc:sldMk cId="3485724865" sldId="288"/>
            <ac:picMk id="14" creationId="{DFEC6ABC-EDF1-094A-8DEF-B543CB4B9450}"/>
          </ac:picMkLst>
        </pc:picChg>
        <pc:picChg chg="add mod">
          <ac:chgData name="Flávio Ceci" userId="88d4feaa40945e23" providerId="LiveId" clId="{9A0E16AF-30C7-D34F-A82B-9F43B9FD47F4}" dt="2021-04-27T22:54:09.507" v="241" actId="1038"/>
          <ac:picMkLst>
            <pc:docMk/>
            <pc:sldMk cId="3485724865" sldId="288"/>
            <ac:picMk id="17" creationId="{3F9AC8A8-DDFE-7E43-A7E5-438B1B450699}"/>
          </ac:picMkLst>
        </pc:picChg>
      </pc:sldChg>
      <pc:sldChg chg="addSp modSp add mod">
        <pc:chgData name="Flávio Ceci" userId="88d4feaa40945e23" providerId="LiveId" clId="{9A0E16AF-30C7-D34F-A82B-9F43B9FD47F4}" dt="2021-04-27T22:54:35.447" v="248" actId="1076"/>
        <pc:sldMkLst>
          <pc:docMk/>
          <pc:sldMk cId="1328938111" sldId="289"/>
        </pc:sldMkLst>
        <pc:spChg chg="add mod">
          <ac:chgData name="Flávio Ceci" userId="88d4feaa40945e23" providerId="LiveId" clId="{9A0E16AF-30C7-D34F-A82B-9F43B9FD47F4}" dt="2021-04-27T22:54:25.913" v="242"/>
          <ac:spMkLst>
            <pc:docMk/>
            <pc:sldMk cId="1328938111" sldId="289"/>
            <ac:spMk id="4" creationId="{7715F7E2-9A8E-9447-8D78-0969B47BAE2F}"/>
          </ac:spMkLst>
        </pc:spChg>
        <pc:spChg chg="add mod">
          <ac:chgData name="Flávio Ceci" userId="88d4feaa40945e23" providerId="LiveId" clId="{9A0E16AF-30C7-D34F-A82B-9F43B9FD47F4}" dt="2021-04-27T22:54:35.447" v="248" actId="1076"/>
          <ac:spMkLst>
            <pc:docMk/>
            <pc:sldMk cId="1328938111" sldId="289"/>
            <ac:spMk id="6" creationId="{24BBE9BF-0100-B34C-9E37-8D261EF29CB8}"/>
          </ac:spMkLst>
        </pc:spChg>
        <pc:picChg chg="add mod">
          <ac:chgData name="Flávio Ceci" userId="88d4feaa40945e23" providerId="LiveId" clId="{9A0E16AF-30C7-D34F-A82B-9F43B9FD47F4}" dt="2021-04-27T22:54:35.447" v="248" actId="1076"/>
          <ac:picMkLst>
            <pc:docMk/>
            <pc:sldMk cId="1328938111" sldId="289"/>
            <ac:picMk id="5" creationId="{08AA2B4A-8E1C-4141-86A4-7701ED2B77C1}"/>
          </ac:picMkLst>
        </pc:picChg>
      </pc:sldChg>
      <pc:sldChg chg="addSp modSp add mod ord">
        <pc:chgData name="Flávio Ceci" userId="88d4feaa40945e23" providerId="LiveId" clId="{9A0E16AF-30C7-D34F-A82B-9F43B9FD47F4}" dt="2021-04-27T22:53:33.743" v="196" actId="20578"/>
        <pc:sldMkLst>
          <pc:docMk/>
          <pc:sldMk cId="1610051466" sldId="290"/>
        </pc:sldMkLst>
        <pc:spChg chg="add mod">
          <ac:chgData name="Flávio Ceci" userId="88d4feaa40945e23" providerId="LiveId" clId="{9A0E16AF-30C7-D34F-A82B-9F43B9FD47F4}" dt="2021-04-27T22:53:23.480" v="194"/>
          <ac:spMkLst>
            <pc:docMk/>
            <pc:sldMk cId="1610051466" sldId="290"/>
            <ac:spMk id="5" creationId="{72AFE761-06CE-BA4F-95B6-9EF145FC0129}"/>
          </ac:spMkLst>
        </pc:spChg>
        <pc:spChg chg="add mod">
          <ac:chgData name="Flávio Ceci" userId="88d4feaa40945e23" providerId="LiveId" clId="{9A0E16AF-30C7-D34F-A82B-9F43B9FD47F4}" dt="2021-04-27T22:53:30.173" v="195" actId="1076"/>
          <ac:spMkLst>
            <pc:docMk/>
            <pc:sldMk cId="1610051466" sldId="290"/>
            <ac:spMk id="6" creationId="{D6C4E29E-6182-8043-9441-D74006F144A6}"/>
          </ac:spMkLst>
        </pc:spChg>
        <pc:picChg chg="add mod">
          <ac:chgData name="Flávio Ceci" userId="88d4feaa40945e23" providerId="LiveId" clId="{9A0E16AF-30C7-D34F-A82B-9F43B9FD47F4}" dt="2021-04-27T22:53:30.173" v="195" actId="1076"/>
          <ac:picMkLst>
            <pc:docMk/>
            <pc:sldMk cId="1610051466" sldId="290"/>
            <ac:picMk id="4" creationId="{CE2B3458-CC33-F542-8AAA-D3D025C24F31}"/>
          </ac:picMkLst>
        </pc:picChg>
      </pc:sldChg>
      <pc:sldChg chg="addSp delSp modSp add mod">
        <pc:chgData name="Flávio Ceci" userId="88d4feaa40945e23" providerId="LiveId" clId="{9A0E16AF-30C7-D34F-A82B-9F43B9FD47F4}" dt="2021-04-27T22:55:56.855" v="263" actId="20577"/>
        <pc:sldMkLst>
          <pc:docMk/>
          <pc:sldMk cId="4150341213" sldId="291"/>
        </pc:sldMkLst>
        <pc:spChg chg="del">
          <ac:chgData name="Flávio Ceci" userId="88d4feaa40945e23" providerId="LiveId" clId="{9A0E16AF-30C7-D34F-A82B-9F43B9FD47F4}" dt="2021-04-27T22:54:49.962" v="251" actId="478"/>
          <ac:spMkLst>
            <pc:docMk/>
            <pc:sldMk cId="4150341213" sldId="291"/>
            <ac:spMk id="4" creationId="{7715F7E2-9A8E-9447-8D78-0969B47BAE2F}"/>
          </ac:spMkLst>
        </pc:spChg>
        <pc:spChg chg="del">
          <ac:chgData name="Flávio Ceci" userId="88d4feaa40945e23" providerId="LiveId" clId="{9A0E16AF-30C7-D34F-A82B-9F43B9FD47F4}" dt="2021-04-27T22:54:51.458" v="252" actId="478"/>
          <ac:spMkLst>
            <pc:docMk/>
            <pc:sldMk cId="4150341213" sldId="291"/>
            <ac:spMk id="6" creationId="{24BBE9BF-0100-B34C-9E37-8D261EF29CB8}"/>
          </ac:spMkLst>
        </pc:spChg>
        <pc:spChg chg="add del mod">
          <ac:chgData name="Flávio Ceci" userId="88d4feaa40945e23" providerId="LiveId" clId="{9A0E16AF-30C7-D34F-A82B-9F43B9FD47F4}" dt="2021-04-27T22:54:55.373" v="254" actId="478"/>
          <ac:spMkLst>
            <pc:docMk/>
            <pc:sldMk cId="4150341213" sldId="291"/>
            <ac:spMk id="7" creationId="{E1DEB15A-3EEF-D94B-9798-47FF0FCFB691}"/>
          </ac:spMkLst>
        </pc:spChg>
        <pc:spChg chg="add mod">
          <ac:chgData name="Flávio Ceci" userId="88d4feaa40945e23" providerId="LiveId" clId="{9A0E16AF-30C7-D34F-A82B-9F43B9FD47F4}" dt="2021-04-27T22:55:56.855" v="263" actId="20577"/>
          <ac:spMkLst>
            <pc:docMk/>
            <pc:sldMk cId="4150341213" sldId="291"/>
            <ac:spMk id="9" creationId="{84675483-B570-974D-8D48-EFCEB6653018}"/>
          </ac:spMkLst>
        </pc:spChg>
        <pc:spChg chg="add mod">
          <ac:chgData name="Flávio Ceci" userId="88d4feaa40945e23" providerId="LiveId" clId="{9A0E16AF-30C7-D34F-A82B-9F43B9FD47F4}" dt="2021-04-27T22:55:14.545" v="255"/>
          <ac:spMkLst>
            <pc:docMk/>
            <pc:sldMk cId="4150341213" sldId="291"/>
            <ac:spMk id="10" creationId="{B17DE6DF-2FF4-8E43-B315-59295FE90173}"/>
          </ac:spMkLst>
        </pc:spChg>
        <pc:spChg chg="del">
          <ac:chgData name="Flávio Ceci" userId="88d4feaa40945e23" providerId="LiveId" clId="{9A0E16AF-30C7-D34F-A82B-9F43B9FD47F4}" dt="2021-04-27T22:54:52.957" v="253" actId="478"/>
          <ac:spMkLst>
            <pc:docMk/>
            <pc:sldMk cId="4150341213" sldId="291"/>
            <ac:spMk id="12" creationId="{3A2FF289-A621-954C-892D-F11834DE3591}"/>
          </ac:spMkLst>
        </pc:spChg>
        <pc:spChg chg="add mod">
          <ac:chgData name="Flávio Ceci" userId="88d4feaa40945e23" providerId="LiveId" clId="{9A0E16AF-30C7-D34F-A82B-9F43B9FD47F4}" dt="2021-04-27T22:55:14.545" v="255"/>
          <ac:spMkLst>
            <pc:docMk/>
            <pc:sldMk cId="4150341213" sldId="291"/>
            <ac:spMk id="13" creationId="{07C4510F-A8CF-7A44-B399-9AD21D583F35}"/>
          </ac:spMkLst>
        </pc:spChg>
        <pc:picChg chg="del">
          <ac:chgData name="Flávio Ceci" userId="88d4feaa40945e23" providerId="LiveId" clId="{9A0E16AF-30C7-D34F-A82B-9F43B9FD47F4}" dt="2021-04-27T22:54:49.028" v="250" actId="478"/>
          <ac:picMkLst>
            <pc:docMk/>
            <pc:sldMk cId="4150341213" sldId="291"/>
            <ac:picMk id="5" creationId="{08AA2B4A-8E1C-4141-86A4-7701ED2B77C1}"/>
          </ac:picMkLst>
        </pc:picChg>
        <pc:picChg chg="add mod">
          <ac:chgData name="Flávio Ceci" userId="88d4feaa40945e23" providerId="LiveId" clId="{9A0E16AF-30C7-D34F-A82B-9F43B9FD47F4}" dt="2021-04-27T22:55:22.540" v="257" actId="1076"/>
          <ac:picMkLst>
            <pc:docMk/>
            <pc:sldMk cId="4150341213" sldId="291"/>
            <ac:picMk id="11" creationId="{07B68451-7F95-B94C-BD88-222474124BC9}"/>
          </ac:picMkLst>
        </pc:picChg>
      </pc:sldChg>
      <pc:sldChg chg="addSp delSp modSp add mod">
        <pc:chgData name="Flávio Ceci" userId="88d4feaa40945e23" providerId="LiveId" clId="{9A0E16AF-30C7-D34F-A82B-9F43B9FD47F4}" dt="2021-04-27T22:56:00.528" v="265" actId="20577"/>
        <pc:sldMkLst>
          <pc:docMk/>
          <pc:sldMk cId="2816558930" sldId="292"/>
        </pc:sldMkLst>
        <pc:spChg chg="add mod">
          <ac:chgData name="Flávio Ceci" userId="88d4feaa40945e23" providerId="LiveId" clId="{9A0E16AF-30C7-D34F-A82B-9F43B9FD47F4}" dt="2021-04-27T22:55:44.668" v="261" actId="1076"/>
          <ac:spMkLst>
            <pc:docMk/>
            <pc:sldMk cId="2816558930" sldId="292"/>
            <ac:spMk id="7" creationId="{1D9A9163-CD63-F244-AD7B-1D32F04DD728}"/>
          </ac:spMkLst>
        </pc:spChg>
        <pc:spChg chg="add mod">
          <ac:chgData name="Flávio Ceci" userId="88d4feaa40945e23" providerId="LiveId" clId="{9A0E16AF-30C7-D34F-A82B-9F43B9FD47F4}" dt="2021-04-27T22:55:44.668" v="261" actId="1076"/>
          <ac:spMkLst>
            <pc:docMk/>
            <pc:sldMk cId="2816558930" sldId="292"/>
            <ac:spMk id="8" creationId="{0B49C7C0-E37D-7F42-AC45-5E53BE79FA81}"/>
          </ac:spMkLst>
        </pc:spChg>
        <pc:spChg chg="mod">
          <ac:chgData name="Flávio Ceci" userId="88d4feaa40945e23" providerId="LiveId" clId="{9A0E16AF-30C7-D34F-A82B-9F43B9FD47F4}" dt="2021-04-27T22:56:00.528" v="265" actId="20577"/>
          <ac:spMkLst>
            <pc:docMk/>
            <pc:sldMk cId="2816558930" sldId="292"/>
            <ac:spMk id="9" creationId="{84675483-B570-974D-8D48-EFCEB6653018}"/>
          </ac:spMkLst>
        </pc:spChg>
        <pc:spChg chg="del">
          <ac:chgData name="Flávio Ceci" userId="88d4feaa40945e23" providerId="LiveId" clId="{9A0E16AF-30C7-D34F-A82B-9F43B9FD47F4}" dt="2021-04-27T22:55:32.656" v="259" actId="478"/>
          <ac:spMkLst>
            <pc:docMk/>
            <pc:sldMk cId="2816558930" sldId="292"/>
            <ac:spMk id="10" creationId="{B17DE6DF-2FF4-8E43-B315-59295FE90173}"/>
          </ac:spMkLst>
        </pc:spChg>
        <pc:spChg chg="del">
          <ac:chgData name="Flávio Ceci" userId="88d4feaa40945e23" providerId="LiveId" clId="{9A0E16AF-30C7-D34F-A82B-9F43B9FD47F4}" dt="2021-04-27T22:55:32.656" v="259" actId="478"/>
          <ac:spMkLst>
            <pc:docMk/>
            <pc:sldMk cId="2816558930" sldId="292"/>
            <ac:spMk id="13" creationId="{07C4510F-A8CF-7A44-B399-9AD21D583F35}"/>
          </ac:spMkLst>
        </pc:spChg>
        <pc:picChg chg="del">
          <ac:chgData name="Flávio Ceci" userId="88d4feaa40945e23" providerId="LiveId" clId="{9A0E16AF-30C7-D34F-A82B-9F43B9FD47F4}" dt="2021-04-27T22:55:32.656" v="259" actId="478"/>
          <ac:picMkLst>
            <pc:docMk/>
            <pc:sldMk cId="2816558930" sldId="292"/>
            <ac:picMk id="11" creationId="{07B68451-7F95-B94C-BD88-222474124BC9}"/>
          </ac:picMkLst>
        </pc:picChg>
        <pc:picChg chg="add mod">
          <ac:chgData name="Flávio Ceci" userId="88d4feaa40945e23" providerId="LiveId" clId="{9A0E16AF-30C7-D34F-A82B-9F43B9FD47F4}" dt="2021-04-27T22:55:44.668" v="261" actId="1076"/>
          <ac:picMkLst>
            <pc:docMk/>
            <pc:sldMk cId="2816558930" sldId="292"/>
            <ac:picMk id="12" creationId="{80A0AAAA-B0D0-C64A-BAB8-6E42120069AC}"/>
          </ac:picMkLst>
        </pc:picChg>
      </pc:sldChg>
      <pc:sldChg chg="addSp delSp modSp add mod">
        <pc:chgData name="Flávio Ceci" userId="88d4feaa40945e23" providerId="LiveId" clId="{9A0E16AF-30C7-D34F-A82B-9F43B9FD47F4}" dt="2021-04-27T22:57:10.394" v="278" actId="1076"/>
        <pc:sldMkLst>
          <pc:docMk/>
          <pc:sldMk cId="3520598749" sldId="293"/>
        </pc:sldMkLst>
        <pc:spChg chg="add del mod">
          <ac:chgData name="Flávio Ceci" userId="88d4feaa40945e23" providerId="LiveId" clId="{9A0E16AF-30C7-D34F-A82B-9F43B9FD47F4}" dt="2021-04-27T22:56:31.595" v="272" actId="478"/>
          <ac:spMkLst>
            <pc:docMk/>
            <pc:sldMk cId="3520598749" sldId="293"/>
            <ac:spMk id="4" creationId="{E26D3B57-21CF-B447-BD87-583A85D2F9E0}"/>
          </ac:spMkLst>
        </pc:spChg>
        <pc:spChg chg="del">
          <ac:chgData name="Flávio Ceci" userId="88d4feaa40945e23" providerId="LiveId" clId="{9A0E16AF-30C7-D34F-A82B-9F43B9FD47F4}" dt="2021-04-27T22:56:23.720" v="267" actId="478"/>
          <ac:spMkLst>
            <pc:docMk/>
            <pc:sldMk cId="3520598749" sldId="293"/>
            <ac:spMk id="7" creationId="{1D9A9163-CD63-F244-AD7B-1D32F04DD728}"/>
          </ac:spMkLst>
        </pc:spChg>
        <pc:spChg chg="del mod">
          <ac:chgData name="Flávio Ceci" userId="88d4feaa40945e23" providerId="LiveId" clId="{9A0E16AF-30C7-D34F-A82B-9F43B9FD47F4}" dt="2021-04-27T22:56:25.340" v="269" actId="478"/>
          <ac:spMkLst>
            <pc:docMk/>
            <pc:sldMk cId="3520598749" sldId="293"/>
            <ac:spMk id="8" creationId="{0B49C7C0-E37D-7F42-AC45-5E53BE79FA81}"/>
          </ac:spMkLst>
        </pc:spChg>
        <pc:spChg chg="del">
          <ac:chgData name="Flávio Ceci" userId="88d4feaa40945e23" providerId="LiveId" clId="{9A0E16AF-30C7-D34F-A82B-9F43B9FD47F4}" dt="2021-04-27T22:56:27.177" v="271" actId="478"/>
          <ac:spMkLst>
            <pc:docMk/>
            <pc:sldMk cId="3520598749" sldId="293"/>
            <ac:spMk id="9" creationId="{84675483-B570-974D-8D48-EFCEB6653018}"/>
          </ac:spMkLst>
        </pc:spChg>
        <pc:spChg chg="add mod">
          <ac:chgData name="Flávio Ceci" userId="88d4feaa40945e23" providerId="LiveId" clId="{9A0E16AF-30C7-D34F-A82B-9F43B9FD47F4}" dt="2021-04-27T22:56:54.143" v="275"/>
          <ac:spMkLst>
            <pc:docMk/>
            <pc:sldMk cId="3520598749" sldId="293"/>
            <ac:spMk id="10" creationId="{679AD200-0822-A94E-8D13-D38689CB81D0}"/>
          </ac:spMkLst>
        </pc:spChg>
        <pc:spChg chg="add mod">
          <ac:chgData name="Flávio Ceci" userId="88d4feaa40945e23" providerId="LiveId" clId="{9A0E16AF-30C7-D34F-A82B-9F43B9FD47F4}" dt="2021-04-27T22:56:54.143" v="275"/>
          <ac:spMkLst>
            <pc:docMk/>
            <pc:sldMk cId="3520598749" sldId="293"/>
            <ac:spMk id="11" creationId="{D1699990-194C-CE42-8080-949DC4A083BF}"/>
          </ac:spMkLst>
        </pc:spChg>
        <pc:spChg chg="add mod">
          <ac:chgData name="Flávio Ceci" userId="88d4feaa40945e23" providerId="LiveId" clId="{9A0E16AF-30C7-D34F-A82B-9F43B9FD47F4}" dt="2021-04-27T22:56:54.143" v="275"/>
          <ac:spMkLst>
            <pc:docMk/>
            <pc:sldMk cId="3520598749" sldId="293"/>
            <ac:spMk id="13" creationId="{3999F52F-FE54-B843-B85B-FE4B054C0A45}"/>
          </ac:spMkLst>
        </pc:spChg>
        <pc:picChg chg="del">
          <ac:chgData name="Flávio Ceci" userId="88d4feaa40945e23" providerId="LiveId" clId="{9A0E16AF-30C7-D34F-A82B-9F43B9FD47F4}" dt="2021-04-27T22:56:25.868" v="270" actId="478"/>
          <ac:picMkLst>
            <pc:docMk/>
            <pc:sldMk cId="3520598749" sldId="293"/>
            <ac:picMk id="12" creationId="{80A0AAAA-B0D0-C64A-BAB8-6E42120069AC}"/>
          </ac:picMkLst>
        </pc:picChg>
        <pc:picChg chg="add mod">
          <ac:chgData name="Flávio Ceci" userId="88d4feaa40945e23" providerId="LiveId" clId="{9A0E16AF-30C7-D34F-A82B-9F43B9FD47F4}" dt="2021-04-27T22:57:10.394" v="278" actId="1076"/>
          <ac:picMkLst>
            <pc:docMk/>
            <pc:sldMk cId="3520598749" sldId="293"/>
            <ac:picMk id="14" creationId="{4285B64F-1B76-4049-9621-77BD72DF120F}"/>
          </ac:picMkLst>
        </pc:picChg>
      </pc:sldChg>
      <pc:sldChg chg="addSp modSp add mod">
        <pc:chgData name="Flávio Ceci" userId="88d4feaa40945e23" providerId="LiveId" clId="{9A0E16AF-30C7-D34F-A82B-9F43B9FD47F4}" dt="2021-04-27T22:57:29.082" v="280" actId="1076"/>
        <pc:sldMkLst>
          <pc:docMk/>
          <pc:sldMk cId="641677834" sldId="294"/>
        </pc:sldMkLst>
        <pc:spChg chg="add mod">
          <ac:chgData name="Flávio Ceci" userId="88d4feaa40945e23" providerId="LiveId" clId="{9A0E16AF-30C7-D34F-A82B-9F43B9FD47F4}" dt="2021-04-27T22:57:20.608" v="279"/>
          <ac:spMkLst>
            <pc:docMk/>
            <pc:sldMk cId="641677834" sldId="294"/>
            <ac:spMk id="4" creationId="{2F006DE5-51D2-F14C-B47A-4016D8131AB3}"/>
          </ac:spMkLst>
        </pc:spChg>
        <pc:spChg chg="add mod">
          <ac:chgData name="Flávio Ceci" userId="88d4feaa40945e23" providerId="LiveId" clId="{9A0E16AF-30C7-D34F-A82B-9F43B9FD47F4}" dt="2021-04-27T22:57:29.082" v="280" actId="1076"/>
          <ac:spMkLst>
            <pc:docMk/>
            <pc:sldMk cId="641677834" sldId="294"/>
            <ac:spMk id="6" creationId="{C77BC168-C39C-DD49-B9BC-08A426309ADE}"/>
          </ac:spMkLst>
        </pc:spChg>
        <pc:spChg chg="add mod">
          <ac:chgData name="Flávio Ceci" userId="88d4feaa40945e23" providerId="LiveId" clId="{9A0E16AF-30C7-D34F-A82B-9F43B9FD47F4}" dt="2021-04-27T22:57:29.082" v="280" actId="1076"/>
          <ac:spMkLst>
            <pc:docMk/>
            <pc:sldMk cId="641677834" sldId="294"/>
            <ac:spMk id="7" creationId="{78C5AED3-33F1-5D4E-85E5-5AFDA8A5CEAC}"/>
          </ac:spMkLst>
        </pc:spChg>
        <pc:picChg chg="add mod">
          <ac:chgData name="Flávio Ceci" userId="88d4feaa40945e23" providerId="LiveId" clId="{9A0E16AF-30C7-D34F-A82B-9F43B9FD47F4}" dt="2021-04-27T22:57:29.082" v="280" actId="1076"/>
          <ac:picMkLst>
            <pc:docMk/>
            <pc:sldMk cId="641677834" sldId="294"/>
            <ac:picMk id="5" creationId="{1EBB4CF0-BC16-1142-9188-85B6665D581F}"/>
          </ac:picMkLst>
        </pc:picChg>
      </pc:sldChg>
      <pc:sldChg chg="addSp modSp add">
        <pc:chgData name="Flávio Ceci" userId="88d4feaa40945e23" providerId="LiveId" clId="{9A0E16AF-30C7-D34F-A82B-9F43B9FD47F4}" dt="2021-04-27T22:57:50.942" v="281"/>
        <pc:sldMkLst>
          <pc:docMk/>
          <pc:sldMk cId="2850768238" sldId="295"/>
        </pc:sldMkLst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4" creationId="{59AAEC35-DA7C-564D-85EA-B0B73C904142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7" creationId="{BC09B906-0CC3-A448-9B86-6BA2AF3B0317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9" creationId="{ACC9DA82-6F90-0944-9FAC-13D93064D35B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11" creationId="{E989A0F9-5B03-624F-975B-D75BDC5F4246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12" creationId="{0D71531D-AD23-6943-8159-269BFFD8AF49}"/>
          </ac:spMkLst>
        </pc:sp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5" creationId="{AA95EE6D-AA31-0040-AB50-76BF5918BDB0}"/>
          </ac:picMkLst>
        </pc:pic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6" creationId="{D968EDAD-91CB-444C-8781-3DF462B79D59}"/>
          </ac:picMkLst>
        </pc:pic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8" creationId="{D5A7D339-92D0-CD41-ABA3-D225AD82BCA9}"/>
          </ac:picMkLst>
        </pc:pic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10" creationId="{BA444D82-D57C-154D-B953-C3831CABF54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915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0875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7897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8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27570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52182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7" y="3230278"/>
            <a:ext cx="3233106" cy="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5551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8052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00297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403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3248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18902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7916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4204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2" r:id="rId15"/>
    <p:sldLayoutId id="2147483689" r:id="rId16"/>
    <p:sldLayoutId id="2147483692" r:id="rId17"/>
    <p:sldLayoutId id="2147483665" r:id="rId18"/>
    <p:sldLayoutId id="2147483693" r:id="rId19"/>
    <p:sldLayoutId id="2147483690" r:id="rId20"/>
    <p:sldLayoutId id="2147483666" r:id="rId21"/>
    <p:sldLayoutId id="2147483691" r:id="rId22"/>
    <p:sldLayoutId id="2147483686" r:id="rId23"/>
    <p:sldLayoutId id="2147483675" r:id="rId24"/>
    <p:sldLayoutId id="2147483668" r:id="rId25"/>
    <p:sldLayoutId id="2147483684" r:id="rId26"/>
    <p:sldLayoutId id="2147483694" r:id="rId27"/>
    <p:sldLayoutId id="2147483687" r:id="rId28"/>
    <p:sldLayoutId id="2147483667" r:id="rId29"/>
    <p:sldLayoutId id="2147483670" r:id="rId30"/>
    <p:sldLayoutId id="2147483669" r:id="rId31"/>
    <p:sldLayoutId id="2147483676" r:id="rId32"/>
    <p:sldLayoutId id="2147483678" r:id="rId33"/>
    <p:sldLayoutId id="2147483677" r:id="rId34"/>
    <p:sldLayoutId id="2147483671" r:id="rId35"/>
    <p:sldLayoutId id="2147483688" r:id="rId36"/>
    <p:sldLayoutId id="2147483672" r:id="rId37"/>
    <p:sldLayoutId id="2147483679" r:id="rId38"/>
    <p:sldLayoutId id="2147483673" r:id="rId3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191" y="1609039"/>
            <a:ext cx="5502778" cy="4182161"/>
          </a:xfrm>
        </p:spPr>
        <p:txBody>
          <a:bodyPr/>
          <a:lstStyle/>
          <a:p>
            <a:r>
              <a:rPr lang="pt-BR" dirty="0"/>
              <a:t>Programação 1</a:t>
            </a:r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Declaração e Inicialização de Variáveis</a:t>
            </a:r>
          </a:p>
        </p:txBody>
      </p:sp>
      <p:sp>
        <p:nvSpPr>
          <p:cNvPr id="9" name="Espaço Reservado para Texto 1">
            <a:extLst>
              <a:ext uri="{FF2B5EF4-FFF2-40B4-BE49-F238E27FC236}">
                <a16:creationId xmlns:a16="http://schemas.microsoft.com/office/drawing/2014/main" id="{1CE60D9E-8EEB-6544-9B51-5ED8EA4AF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777" y="1169582"/>
            <a:ext cx="10614764" cy="1268818"/>
          </a:xfrm>
        </p:spPr>
        <p:txBody>
          <a:bodyPr>
            <a:normAutofit/>
          </a:bodyPr>
          <a:lstStyle/>
          <a:p>
            <a:r>
              <a:rPr lang="pt-BR" dirty="0"/>
              <a:t>O nome não pode começar com um dígito (0, 1, 2, 3, 4, 5, 6, 7, 8 ou 9). Veja, a seguir, um exemplo de tentativa de declaração de uma variável iniciando com dígito. </a:t>
            </a:r>
          </a:p>
        </p:txBody>
      </p:sp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2037C9A8-7D65-6747-A49E-489755290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41" y="2597968"/>
            <a:ext cx="3581400" cy="723900"/>
          </a:xfrm>
          <a:prstGeom prst="rect">
            <a:avLst/>
          </a:prstGeom>
        </p:spPr>
      </p:pic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590D39EB-2837-BC43-B904-975BCA4DD86B}"/>
              </a:ext>
            </a:extLst>
          </p:cNvPr>
          <p:cNvSpPr txBox="1">
            <a:spLocks/>
          </p:cNvSpPr>
          <p:nvPr/>
        </p:nvSpPr>
        <p:spPr>
          <a:xfrm>
            <a:off x="992777" y="3481436"/>
            <a:ext cx="10407406" cy="938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O nome de uma variável também não pode ser nenhuma das palavras-chaves da linguagem Java. </a:t>
            </a: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3A4349F0-A976-4A4F-9DCD-4BE034CFC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41" y="4394616"/>
            <a:ext cx="103886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3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Declaração e Inicialização de Variáveis</a:t>
            </a:r>
          </a:p>
        </p:txBody>
      </p:sp>
      <p:sp>
        <p:nvSpPr>
          <p:cNvPr id="9" name="Espaço Reservado para Texto 1">
            <a:extLst>
              <a:ext uri="{FF2B5EF4-FFF2-40B4-BE49-F238E27FC236}">
                <a16:creationId xmlns:a16="http://schemas.microsoft.com/office/drawing/2014/main" id="{1CE60D9E-8EEB-6544-9B51-5ED8EA4AF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777" y="1169582"/>
            <a:ext cx="10407406" cy="1268818"/>
          </a:xfrm>
        </p:spPr>
        <p:txBody>
          <a:bodyPr>
            <a:normAutofit/>
          </a:bodyPr>
          <a:lstStyle/>
          <a:p>
            <a:r>
              <a:rPr lang="pt-BR" dirty="0"/>
              <a:t>Antes de uma variável ser utilizada, ela deve receber um valor inicial. Isto é chamado de inicialização de variável. Se tentar usar uma variável sem antes a inicializar, como no exemplo abaixo, ocorrerá um erro: 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6D3F58BA-9995-B441-BB53-7DC4B9569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7" y="2438400"/>
            <a:ext cx="10312400" cy="1422400"/>
          </a:xfrm>
          <a:prstGeom prst="rect">
            <a:avLst/>
          </a:prstGeom>
        </p:spPr>
      </p:pic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BDDD18F6-7EE2-AB4B-B287-DA21F6165B42}"/>
              </a:ext>
            </a:extLst>
          </p:cNvPr>
          <p:cNvSpPr txBox="1">
            <a:spLocks/>
          </p:cNvSpPr>
          <p:nvPr/>
        </p:nvSpPr>
        <p:spPr>
          <a:xfrm>
            <a:off x="992777" y="3860800"/>
            <a:ext cx="10407406" cy="86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Tipicamente, a inicialização de uma variável é feita ao mesmo tempo que a sua declaração: </a:t>
            </a:r>
          </a:p>
        </p:txBody>
      </p:sp>
      <p:pic>
        <p:nvPicPr>
          <p:cNvPr id="6" name="Imagem 5" descr="Texto&#10;&#10;Descrição gerada automaticamente com confiança média">
            <a:extLst>
              <a:ext uri="{FF2B5EF4-FFF2-40B4-BE49-F238E27FC236}">
                <a16:creationId xmlns:a16="http://schemas.microsoft.com/office/drawing/2014/main" id="{DFD27534-D150-194B-A786-CE7CA27F6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7" y="4724400"/>
            <a:ext cx="72771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90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D06C8C1D-D60C-9F49-AC91-D90155BAE89F}"/>
              </a:ext>
            </a:extLst>
          </p:cNvPr>
          <p:cNvSpPr txBox="1">
            <a:spLocks/>
          </p:cNvSpPr>
          <p:nvPr/>
        </p:nvSpPr>
        <p:spPr>
          <a:xfrm>
            <a:off x="992777" y="4721654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Escopo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3822414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Escopo de Variáveis</a:t>
            </a:r>
          </a:p>
        </p:txBody>
      </p:sp>
      <p:sp>
        <p:nvSpPr>
          <p:cNvPr id="9" name="Espaço Reservado para Texto 1">
            <a:extLst>
              <a:ext uri="{FF2B5EF4-FFF2-40B4-BE49-F238E27FC236}">
                <a16:creationId xmlns:a16="http://schemas.microsoft.com/office/drawing/2014/main" id="{1CE60D9E-8EEB-6544-9B51-5ED8EA4AF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777" y="1169582"/>
            <a:ext cx="10407406" cy="486291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Muitos erros de compilação são gerados porque os programadores não possuem uma imagem clara de quanto tempo as variáveis estão disponíveis e quando elas podem ser acessadas.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 conceito escopo de variável descreve a vida de uma variável, ou seja, refere-se à acessibilidade de uma variável.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Uma dica: o escopo de acesso (e vida) da variável é demarcado pelas chaves do código...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Vamos analisar os próximos exemplos extraídos do livro:</a:t>
            </a:r>
          </a:p>
        </p:txBody>
      </p:sp>
    </p:spTree>
    <p:extLst>
      <p:ext uri="{BB962C8B-B14F-4D97-AF65-F5344CB8AC3E}">
        <p14:creationId xmlns:p14="http://schemas.microsoft.com/office/powerpoint/2010/main" val="3643265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Escopo de Variáveis</a:t>
            </a:r>
          </a:p>
        </p:txBody>
      </p:sp>
      <p:sp>
        <p:nvSpPr>
          <p:cNvPr id="9" name="Espaço Reservado para Texto 1">
            <a:extLst>
              <a:ext uri="{FF2B5EF4-FFF2-40B4-BE49-F238E27FC236}">
                <a16:creationId xmlns:a16="http://schemas.microsoft.com/office/drawing/2014/main" id="{1CE60D9E-8EEB-6544-9B51-5ED8EA4AF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777" y="1169582"/>
            <a:ext cx="10407406" cy="57031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Caso 1:</a:t>
            </a:r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6E55FDF4-BECE-D84A-8634-3928E6824456}"/>
              </a:ext>
            </a:extLst>
          </p:cNvPr>
          <p:cNvSpPr txBox="1">
            <a:spLocks/>
          </p:cNvSpPr>
          <p:nvPr/>
        </p:nvSpPr>
        <p:spPr>
          <a:xfrm>
            <a:off x="992777" y="4312241"/>
            <a:ext cx="10407406" cy="570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Caso 2:</a:t>
            </a:r>
          </a:p>
        </p:txBody>
      </p:sp>
      <p:pic>
        <p:nvPicPr>
          <p:cNvPr id="12" name="Imagem 11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031C6722-FA55-0E42-8E2B-5919D8491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930" y="1169582"/>
            <a:ext cx="3035300" cy="2108200"/>
          </a:xfrm>
          <a:prstGeom prst="rect">
            <a:avLst/>
          </a:prstGeom>
        </p:spPr>
      </p:pic>
      <p:pic>
        <p:nvPicPr>
          <p:cNvPr id="14" name="Imagem 1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4A675E66-001E-2941-BA77-00274703A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4299541"/>
            <a:ext cx="47117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16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Escopo de Variáveis</a:t>
            </a:r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6E55FDF4-BECE-D84A-8634-3928E6824456}"/>
              </a:ext>
            </a:extLst>
          </p:cNvPr>
          <p:cNvSpPr txBox="1">
            <a:spLocks/>
          </p:cNvSpPr>
          <p:nvPr/>
        </p:nvSpPr>
        <p:spPr>
          <a:xfrm>
            <a:off x="992777" y="1543641"/>
            <a:ext cx="10407406" cy="570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Caso 2:</a:t>
            </a:r>
          </a:p>
        </p:txBody>
      </p:sp>
      <p:pic>
        <p:nvPicPr>
          <p:cNvPr id="12" name="Imagem 11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59C84241-4041-1841-8AAF-94C0D000D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550" y="1699329"/>
            <a:ext cx="6496050" cy="345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07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Escopo de Variáveis</a:t>
            </a:r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6E55FDF4-BECE-D84A-8634-3928E6824456}"/>
              </a:ext>
            </a:extLst>
          </p:cNvPr>
          <p:cNvSpPr txBox="1">
            <a:spLocks/>
          </p:cNvSpPr>
          <p:nvPr/>
        </p:nvSpPr>
        <p:spPr>
          <a:xfrm>
            <a:off x="992777" y="1543641"/>
            <a:ext cx="10407406" cy="570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Caso 3:</a:t>
            </a:r>
          </a:p>
        </p:txBody>
      </p:sp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B450A63A-62B8-8F4B-9495-30661C481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80" y="2113959"/>
            <a:ext cx="91694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30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2.1 – Tipos Primitivos e Variáveis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Flávio Ceci, Dr.</a:t>
            </a:r>
          </a:p>
        </p:txBody>
      </p:sp>
    </p:spTree>
    <p:extLst>
      <p:ext uri="{BB962C8B-B14F-4D97-AF65-F5344CB8AC3E}">
        <p14:creationId xmlns:p14="http://schemas.microsoft.com/office/powerpoint/2010/main" val="133021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Tipos Primitivos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5116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Os Tipos Primitivos de Dados são tipos que possuem características físicas e lógicas muito bem estabelecidas.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Entende-se como </a:t>
            </a:r>
            <a:r>
              <a:rPr lang="pt-BR" b="1" dirty="0"/>
              <a:t>característica física </a:t>
            </a:r>
            <a:r>
              <a:rPr lang="pt-BR" dirty="0"/>
              <a:t>a quantidade de memória fixa alocada e intervalo de fixo de representação dos dados em questão;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Entende-se como </a:t>
            </a:r>
            <a:r>
              <a:rPr lang="pt-BR" b="1" dirty="0"/>
              <a:t>característica lógica </a:t>
            </a:r>
            <a:r>
              <a:rPr lang="pt-BR" dirty="0"/>
              <a:t>a representação da natureza do dado, como por exemplo o tipo </a:t>
            </a:r>
            <a:r>
              <a:rPr lang="pt-BR" i="1" dirty="0"/>
              <a:t>boolean</a:t>
            </a:r>
            <a:r>
              <a:rPr lang="pt-BR" dirty="0"/>
              <a:t> que possui como valores válidos: </a:t>
            </a:r>
            <a:r>
              <a:rPr lang="pt-BR" i="1" dirty="0"/>
              <a:t>true</a:t>
            </a:r>
            <a:r>
              <a:rPr lang="pt-BR" dirty="0"/>
              <a:t> e </a:t>
            </a:r>
            <a:r>
              <a:rPr lang="pt-BR" i="1" dirty="0"/>
              <a:t>false</a:t>
            </a:r>
            <a:r>
              <a:rPr lang="pt-BR" dirty="0"/>
              <a:t>.</a:t>
            </a:r>
          </a:p>
        </p:txBody>
      </p:sp>
      <p:pic>
        <p:nvPicPr>
          <p:cNvPr id="1026" name="Picture 2" descr="Caça homem primitivo com lança e malho | Vetor Premium">
            <a:extLst>
              <a:ext uri="{FF2B5EF4-FFF2-40B4-BE49-F238E27FC236}">
                <a16:creationId xmlns:a16="http://schemas.microsoft.com/office/drawing/2014/main" id="{B232495A-1269-D846-B3E4-9E3268E43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9" y="3751998"/>
            <a:ext cx="2607733" cy="260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22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Tipo Primitivo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C4A7F81C-1F12-1B42-9935-AA8971FA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777" y="1169582"/>
            <a:ext cx="10407406" cy="2066914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Inteiro</a:t>
            </a:r>
            <a:r>
              <a:rPr lang="pt-BR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Os tipos inteiros são para números sem partes fracionárias. Valores negativos são permitidos.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 Java fornece os quatro tipos de números inteiros: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10DD7947-9E2C-8143-B54D-590F7B0D2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983" y="3139085"/>
            <a:ext cx="8606550" cy="333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6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Tipo Primitivo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C4A7F81C-1F12-1B42-9935-AA8971FA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777" y="1169582"/>
            <a:ext cx="10407406" cy="2066914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Ponto Flutuante</a:t>
            </a:r>
            <a:r>
              <a:rPr lang="pt-BR" dirty="0"/>
              <a:t>:</a:t>
            </a:r>
          </a:p>
          <a:p>
            <a:r>
              <a:rPr lang="pt-BR" dirty="0"/>
              <a:t>Os tipos de ponto flutuante denotam números com partes fracionárias. Os dois tipos de ponto flutuante são mostrados na tabela abaixo: </a:t>
            </a: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E44BE36-FB0A-4940-8BB5-CDD79E86C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323" y="3236496"/>
            <a:ext cx="96139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5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Tipo Primitivo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C4A7F81C-1F12-1B42-9935-AA8971FA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777" y="1169582"/>
            <a:ext cx="10407406" cy="2066914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Tipo char (caractere)</a:t>
            </a:r>
            <a:r>
              <a:rPr lang="pt-BR" dirty="0"/>
              <a:t>:</a:t>
            </a:r>
          </a:p>
          <a:p>
            <a:r>
              <a:rPr lang="pt-BR" dirty="0"/>
              <a:t>O tipo char é utilizado para descrever caracteres individuais. Por exemplo ‘A’ é um caractere de constante com um valor 65. Ele é diferente de “A”, uma </a:t>
            </a:r>
            <a:r>
              <a:rPr lang="pt-BR" dirty="0" err="1"/>
              <a:t>String</a:t>
            </a:r>
            <a:r>
              <a:rPr lang="pt-BR" dirty="0"/>
              <a:t> que contém um único caractere.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8F7A81FB-AD76-C444-BAE5-1C43ABDBF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30" y="3621505"/>
            <a:ext cx="96393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7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Tipo Primitivo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C4A7F81C-1F12-1B42-9935-AA8971FA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777" y="1169582"/>
            <a:ext cx="10407406" cy="2066914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Booleano</a:t>
            </a:r>
            <a:r>
              <a:rPr lang="pt-BR" dirty="0"/>
              <a:t>:</a:t>
            </a:r>
          </a:p>
          <a:p>
            <a:r>
              <a:rPr lang="pt-BR" dirty="0"/>
              <a:t>O tipo </a:t>
            </a:r>
            <a:r>
              <a:rPr lang="pt-BR" i="1" dirty="0"/>
              <a:t>boolean </a:t>
            </a:r>
            <a:r>
              <a:rPr lang="pt-BR" dirty="0"/>
              <a:t>tem dois valores, </a:t>
            </a:r>
            <a:r>
              <a:rPr lang="pt-BR" i="1" dirty="0"/>
              <a:t>false </a:t>
            </a:r>
            <a:r>
              <a:rPr lang="pt-BR" dirty="0"/>
              <a:t>e </a:t>
            </a:r>
            <a:r>
              <a:rPr lang="pt-BR" i="1" dirty="0"/>
              <a:t>true</a:t>
            </a:r>
            <a:r>
              <a:rPr lang="pt-BR" dirty="0"/>
              <a:t>. Ele é utilizado para avaliar condições lógicas. Você̂ não pode converter entre números inteiros e valores </a:t>
            </a:r>
            <a:r>
              <a:rPr lang="pt-BR" i="1" dirty="0"/>
              <a:t>boolean</a:t>
            </a:r>
            <a:r>
              <a:rPr lang="pt-BR" dirty="0"/>
              <a:t>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9A738F-E825-4D4D-BDA3-F4584B29F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3463103"/>
            <a:ext cx="9652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D06C8C1D-D60C-9F49-AC91-D90155BAE89F}"/>
              </a:ext>
            </a:extLst>
          </p:cNvPr>
          <p:cNvSpPr txBox="1">
            <a:spLocks/>
          </p:cNvSpPr>
          <p:nvPr/>
        </p:nvSpPr>
        <p:spPr>
          <a:xfrm>
            <a:off x="992777" y="4721654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Declaração e Inicialização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11897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Declaração e Inicialização de Variáveis</a:t>
            </a:r>
          </a:p>
        </p:txBody>
      </p:sp>
      <p:sp>
        <p:nvSpPr>
          <p:cNvPr id="9" name="Espaço Reservado para Texto 1">
            <a:extLst>
              <a:ext uri="{FF2B5EF4-FFF2-40B4-BE49-F238E27FC236}">
                <a16:creationId xmlns:a16="http://schemas.microsoft.com/office/drawing/2014/main" id="{1CE60D9E-8EEB-6544-9B51-5ED8EA4AF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777" y="1169582"/>
            <a:ext cx="10407406" cy="1268818"/>
          </a:xfrm>
        </p:spPr>
        <p:txBody>
          <a:bodyPr>
            <a:normAutofit/>
          </a:bodyPr>
          <a:lstStyle/>
          <a:p>
            <a:r>
              <a:rPr lang="pt-BR" dirty="0"/>
              <a:t>O nome de uma variável pode começar com uma letra, um sublinhado “_”, ou cifrão $. Se o nome da variável começar com um sublinhado, o segundo caractere deve ser uma letra alfabética. </a:t>
            </a:r>
          </a:p>
        </p:txBody>
      </p:sp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336CB20C-25FE-3245-9526-55B19A625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7" y="2533651"/>
            <a:ext cx="64897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82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2729</TotalTime>
  <Words>505</Words>
  <Application>Microsoft Macintosh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Programação 1</vt:lpstr>
      <vt:lpstr>Aula 2.1 – Tipos Primitivos e Variáveis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Flávio Ceci</cp:lastModifiedBy>
  <cp:revision>48</cp:revision>
  <dcterms:created xsi:type="dcterms:W3CDTF">2019-02-06T19:28:48Z</dcterms:created>
  <dcterms:modified xsi:type="dcterms:W3CDTF">2021-04-28T18:31:01Z</dcterms:modified>
</cp:coreProperties>
</file>