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notesMasterIdLst>
    <p:notesMasterId r:id="rId26"/>
  </p:notesMasterIdLst>
  <p:handoutMasterIdLst>
    <p:handoutMasterId r:id="rId27"/>
  </p:handoutMasterIdLst>
  <p:sldIdLst>
    <p:sldId id="256" r:id="rId2"/>
    <p:sldId id="257" r:id="rId3"/>
    <p:sldId id="281" r:id="rId4"/>
    <p:sldId id="306" r:id="rId5"/>
    <p:sldId id="265" r:id="rId6"/>
    <p:sldId id="307" r:id="rId7"/>
    <p:sldId id="308" r:id="rId8"/>
    <p:sldId id="309" r:id="rId9"/>
    <p:sldId id="310" r:id="rId10"/>
    <p:sldId id="311" r:id="rId11"/>
    <p:sldId id="312" r:id="rId12"/>
    <p:sldId id="313" r:id="rId13"/>
    <p:sldId id="314" r:id="rId14"/>
    <p:sldId id="315" r:id="rId15"/>
    <p:sldId id="316" r:id="rId16"/>
    <p:sldId id="317" r:id="rId17"/>
    <p:sldId id="318" r:id="rId18"/>
    <p:sldId id="319" r:id="rId19"/>
    <p:sldId id="320" r:id="rId20"/>
    <p:sldId id="321" r:id="rId21"/>
    <p:sldId id="322" r:id="rId22"/>
    <p:sldId id="323" r:id="rId23"/>
    <p:sldId id="324" r:id="rId24"/>
    <p:sldId id="260" r:id="rId2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388"/>
    <a:srgbClr val="AE8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0862510-CCF4-ED41-A436-D37DD7C88B55}" v="94" dt="2021-04-30T16:02:46.72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338" autoAdjust="0"/>
    <p:restoredTop sz="94660"/>
  </p:normalViewPr>
  <p:slideViewPr>
    <p:cSldViewPr snapToGrid="0" showGuides="1">
      <p:cViewPr varScale="1">
        <p:scale>
          <a:sx n="91" d="100"/>
          <a:sy n="91" d="100"/>
        </p:scale>
        <p:origin x="224" y="98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88" d="100"/>
          <a:sy n="88" d="100"/>
        </p:scale>
        <p:origin x="382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lávio Ceci" userId="88d4feaa40945e23" providerId="LiveId" clId="{0B63CD18-4E17-5945-8C25-C5D51C5BCEE2}"/>
    <pc:docChg chg="undo custSel addSld delSld modSld">
      <pc:chgData name="Flávio Ceci" userId="88d4feaa40945e23" providerId="LiveId" clId="{0B63CD18-4E17-5945-8C25-C5D51C5BCEE2}" dt="2021-04-27T19:33:08.383" v="130" actId="2696"/>
      <pc:docMkLst>
        <pc:docMk/>
      </pc:docMkLst>
      <pc:sldChg chg="delSp modSp mod">
        <pc:chgData name="Flávio Ceci" userId="88d4feaa40945e23" providerId="LiveId" clId="{0B63CD18-4E17-5945-8C25-C5D51C5BCEE2}" dt="2021-04-27T19:20:53.453" v="20" actId="478"/>
        <pc:sldMkLst>
          <pc:docMk/>
          <pc:sldMk cId="507592729" sldId="256"/>
        </pc:sldMkLst>
        <pc:spChg chg="mod">
          <ac:chgData name="Flávio Ceci" userId="88d4feaa40945e23" providerId="LiveId" clId="{0B63CD18-4E17-5945-8C25-C5D51C5BCEE2}" dt="2021-04-27T19:19:41.205" v="16" actId="20577"/>
          <ac:spMkLst>
            <pc:docMk/>
            <pc:sldMk cId="507592729" sldId="256"/>
            <ac:spMk id="2" creationId="{00000000-0000-0000-0000-000000000000}"/>
          </ac:spMkLst>
        </pc:spChg>
        <pc:spChg chg="del">
          <ac:chgData name="Flávio Ceci" userId="88d4feaa40945e23" providerId="LiveId" clId="{0B63CD18-4E17-5945-8C25-C5D51C5BCEE2}" dt="2021-04-27T19:20:53.453" v="20" actId="478"/>
          <ac:spMkLst>
            <pc:docMk/>
            <pc:sldMk cId="507592729" sldId="256"/>
            <ac:spMk id="3" creationId="{00000000-0000-0000-0000-000000000000}"/>
          </ac:spMkLst>
        </pc:spChg>
        <pc:picChg chg="mod">
          <ac:chgData name="Flávio Ceci" userId="88d4feaa40945e23" providerId="LiveId" clId="{0B63CD18-4E17-5945-8C25-C5D51C5BCEE2}" dt="2021-04-27T19:20:07.645" v="18" actId="1076"/>
          <ac:picMkLst>
            <pc:docMk/>
            <pc:sldMk cId="507592729" sldId="256"/>
            <ac:picMk id="32" creationId="{00000000-0000-0000-0000-000000000000}"/>
          </ac:picMkLst>
        </pc:picChg>
      </pc:sldChg>
      <pc:sldChg chg="delSp modSp mod">
        <pc:chgData name="Flávio Ceci" userId="88d4feaa40945e23" providerId="LiveId" clId="{0B63CD18-4E17-5945-8C25-C5D51C5BCEE2}" dt="2021-04-27T19:21:23.987" v="44" actId="20577"/>
        <pc:sldMkLst>
          <pc:docMk/>
          <pc:sldMk cId="1330216257" sldId="257"/>
        </pc:sldMkLst>
        <pc:spChg chg="mod">
          <ac:chgData name="Flávio Ceci" userId="88d4feaa40945e23" providerId="LiveId" clId="{0B63CD18-4E17-5945-8C25-C5D51C5BCEE2}" dt="2021-04-27T19:21:17.795" v="21"/>
          <ac:spMkLst>
            <pc:docMk/>
            <pc:sldMk cId="1330216257" sldId="257"/>
            <ac:spMk id="3" creationId="{00000000-0000-0000-0000-000000000000}"/>
          </ac:spMkLst>
        </pc:spChg>
        <pc:spChg chg="mod">
          <ac:chgData name="Flávio Ceci" userId="88d4feaa40945e23" providerId="LiveId" clId="{0B63CD18-4E17-5945-8C25-C5D51C5BCEE2}" dt="2021-04-27T19:21:23.987" v="44" actId="20577"/>
          <ac:spMkLst>
            <pc:docMk/>
            <pc:sldMk cId="1330216257" sldId="257"/>
            <ac:spMk id="4" creationId="{00000000-0000-0000-0000-000000000000}"/>
          </ac:spMkLst>
        </pc:spChg>
        <pc:spChg chg="del">
          <ac:chgData name="Flávio Ceci" userId="88d4feaa40945e23" providerId="LiveId" clId="{0B63CD18-4E17-5945-8C25-C5D51C5BCEE2}" dt="2021-04-27T19:20:49.354" v="19" actId="478"/>
          <ac:spMkLst>
            <pc:docMk/>
            <pc:sldMk cId="1330216257" sldId="257"/>
            <ac:spMk id="12" creationId="{00000000-0000-0000-0000-000000000000}"/>
          </ac:spMkLst>
        </pc:spChg>
      </pc:sldChg>
      <pc:sldChg chg="del">
        <pc:chgData name="Flávio Ceci" userId="88d4feaa40945e23" providerId="LiveId" clId="{0B63CD18-4E17-5945-8C25-C5D51C5BCEE2}" dt="2021-04-27T19:28:41.606" v="61" actId="2696"/>
        <pc:sldMkLst>
          <pc:docMk/>
          <pc:sldMk cId="3813816963" sldId="258"/>
        </pc:sldMkLst>
      </pc:sldChg>
      <pc:sldChg chg="addSp delSp modSp mod">
        <pc:chgData name="Flávio Ceci" userId="88d4feaa40945e23" providerId="LiveId" clId="{0B63CD18-4E17-5945-8C25-C5D51C5BCEE2}" dt="2021-04-27T19:22:08.928" v="50" actId="1076"/>
        <pc:sldMkLst>
          <pc:docMk/>
          <pc:sldMk cId="569427648" sldId="259"/>
        </pc:sldMkLst>
        <pc:spChg chg="del">
          <ac:chgData name="Flávio Ceci" userId="88d4feaa40945e23" providerId="LiveId" clId="{0B63CD18-4E17-5945-8C25-C5D51C5BCEE2}" dt="2021-04-27T19:21:52.405" v="45" actId="478"/>
          <ac:spMkLst>
            <pc:docMk/>
            <pc:sldMk cId="569427648" sldId="259"/>
            <ac:spMk id="12" creationId="{00000000-0000-0000-0000-000000000000}"/>
          </ac:spMkLst>
        </pc:spChg>
        <pc:spChg chg="del">
          <ac:chgData name="Flávio Ceci" userId="88d4feaa40945e23" providerId="LiveId" clId="{0B63CD18-4E17-5945-8C25-C5D51C5BCEE2}" dt="2021-04-27T19:21:55.439" v="47" actId="478"/>
          <ac:spMkLst>
            <pc:docMk/>
            <pc:sldMk cId="569427648" sldId="259"/>
            <ac:spMk id="13" creationId="{00000000-0000-0000-0000-000000000000}"/>
          </ac:spMkLst>
        </pc:spChg>
        <pc:spChg chg="del">
          <ac:chgData name="Flávio Ceci" userId="88d4feaa40945e23" providerId="LiveId" clId="{0B63CD18-4E17-5945-8C25-C5D51C5BCEE2}" dt="2021-04-27T19:21:54.619" v="46" actId="478"/>
          <ac:spMkLst>
            <pc:docMk/>
            <pc:sldMk cId="569427648" sldId="259"/>
            <ac:spMk id="14" creationId="{00000000-0000-0000-0000-000000000000}"/>
          </ac:spMkLst>
        </pc:spChg>
        <pc:picChg chg="add mod">
          <ac:chgData name="Flávio Ceci" userId="88d4feaa40945e23" providerId="LiveId" clId="{0B63CD18-4E17-5945-8C25-C5D51C5BCEE2}" dt="2021-04-27T19:22:08.928" v="50" actId="1076"/>
          <ac:picMkLst>
            <pc:docMk/>
            <pc:sldMk cId="569427648" sldId="259"/>
            <ac:picMk id="5" creationId="{24D23651-3965-A64E-A33B-56A455A22687}"/>
          </ac:picMkLst>
        </pc:picChg>
      </pc:sldChg>
      <pc:sldChg chg="addSp delSp modSp del mod">
        <pc:chgData name="Flávio Ceci" userId="88d4feaa40945e23" providerId="LiveId" clId="{0B63CD18-4E17-5945-8C25-C5D51C5BCEE2}" dt="2021-04-27T19:33:08.383" v="130" actId="2696"/>
        <pc:sldMkLst>
          <pc:docMk/>
          <pc:sldMk cId="1780089179" sldId="261"/>
        </pc:sldMkLst>
        <pc:spChg chg="del">
          <ac:chgData name="Flávio Ceci" userId="88d4feaa40945e23" providerId="LiveId" clId="{0B63CD18-4E17-5945-8C25-C5D51C5BCEE2}" dt="2021-04-27T19:31:43.098" v="109" actId="478"/>
          <ac:spMkLst>
            <pc:docMk/>
            <pc:sldMk cId="1780089179" sldId="261"/>
            <ac:spMk id="2" creationId="{00000000-0000-0000-0000-000000000000}"/>
          </ac:spMkLst>
        </pc:spChg>
        <pc:spChg chg="del">
          <ac:chgData name="Flávio Ceci" userId="88d4feaa40945e23" providerId="LiveId" clId="{0B63CD18-4E17-5945-8C25-C5D51C5BCEE2}" dt="2021-04-27T19:32:04.204" v="127" actId="478"/>
          <ac:spMkLst>
            <pc:docMk/>
            <pc:sldMk cId="1780089179" sldId="261"/>
            <ac:spMk id="3" creationId="{00000000-0000-0000-0000-000000000000}"/>
          </ac:spMkLst>
        </pc:spChg>
        <pc:spChg chg="del">
          <ac:chgData name="Flávio Ceci" userId="88d4feaa40945e23" providerId="LiveId" clId="{0B63CD18-4E17-5945-8C25-C5D51C5BCEE2}" dt="2021-04-27T19:31:59.253" v="125" actId="478"/>
          <ac:spMkLst>
            <pc:docMk/>
            <pc:sldMk cId="1780089179" sldId="261"/>
            <ac:spMk id="4" creationId="{00000000-0000-0000-0000-000000000000}"/>
          </ac:spMkLst>
        </pc:spChg>
        <pc:spChg chg="mod">
          <ac:chgData name="Flávio Ceci" userId="88d4feaa40945e23" providerId="LiveId" clId="{0B63CD18-4E17-5945-8C25-C5D51C5BCEE2}" dt="2021-04-27T19:31:53.584" v="124" actId="20577"/>
          <ac:spMkLst>
            <pc:docMk/>
            <pc:sldMk cId="1780089179" sldId="261"/>
            <ac:spMk id="6" creationId="{00000000-0000-0000-0000-000000000000}"/>
          </ac:spMkLst>
        </pc:spChg>
        <pc:spChg chg="del">
          <ac:chgData name="Flávio Ceci" userId="88d4feaa40945e23" providerId="LiveId" clId="{0B63CD18-4E17-5945-8C25-C5D51C5BCEE2}" dt="2021-04-27T19:32:01.908" v="126" actId="478"/>
          <ac:spMkLst>
            <pc:docMk/>
            <pc:sldMk cId="1780089179" sldId="261"/>
            <ac:spMk id="7" creationId="{00000000-0000-0000-0000-000000000000}"/>
          </ac:spMkLst>
        </pc:spChg>
        <pc:spChg chg="add mod">
          <ac:chgData name="Flávio Ceci" userId="88d4feaa40945e23" providerId="LiveId" clId="{0B63CD18-4E17-5945-8C25-C5D51C5BCEE2}" dt="2021-04-27T19:32:14.590" v="129" actId="5793"/>
          <ac:spMkLst>
            <pc:docMk/>
            <pc:sldMk cId="1780089179" sldId="261"/>
            <ac:spMk id="8" creationId="{EA0742DC-1620-1D40-A275-75FDA3A5109C}"/>
          </ac:spMkLst>
        </pc:spChg>
      </pc:sldChg>
      <pc:sldChg chg="addSp delSp modSp new mod">
        <pc:chgData name="Flávio Ceci" userId="88d4feaa40945e23" providerId="LiveId" clId="{0B63CD18-4E17-5945-8C25-C5D51C5BCEE2}" dt="2021-04-27T19:23:35.969" v="60" actId="1076"/>
        <pc:sldMkLst>
          <pc:docMk/>
          <pc:sldMk cId="3669873282" sldId="262"/>
        </pc:sldMkLst>
        <pc:spChg chg="del">
          <ac:chgData name="Flávio Ceci" userId="88d4feaa40945e23" providerId="LiveId" clId="{0B63CD18-4E17-5945-8C25-C5D51C5BCEE2}" dt="2021-04-27T19:22:30.575" v="52" actId="478"/>
          <ac:spMkLst>
            <pc:docMk/>
            <pc:sldMk cId="3669873282" sldId="262"/>
            <ac:spMk id="2" creationId="{5A640D61-5A0A-FC47-B15A-7AB7DFCE4F6C}"/>
          </ac:spMkLst>
        </pc:spChg>
        <pc:spChg chg="del">
          <ac:chgData name="Flávio Ceci" userId="88d4feaa40945e23" providerId="LiveId" clId="{0B63CD18-4E17-5945-8C25-C5D51C5BCEE2}" dt="2021-04-27T19:22:34.826" v="54" actId="478"/>
          <ac:spMkLst>
            <pc:docMk/>
            <pc:sldMk cId="3669873282" sldId="262"/>
            <ac:spMk id="3" creationId="{BB8D4F91-0D1F-B146-8CDE-B01D61DFD511}"/>
          </ac:spMkLst>
        </pc:spChg>
        <pc:spChg chg="del">
          <ac:chgData name="Flávio Ceci" userId="88d4feaa40945e23" providerId="LiveId" clId="{0B63CD18-4E17-5945-8C25-C5D51C5BCEE2}" dt="2021-04-27T19:22:32.779" v="53" actId="478"/>
          <ac:spMkLst>
            <pc:docMk/>
            <pc:sldMk cId="3669873282" sldId="262"/>
            <ac:spMk id="4" creationId="{BC26A424-D045-A34F-A16A-50DBCF146615}"/>
          </ac:spMkLst>
        </pc:spChg>
        <pc:spChg chg="add mod">
          <ac:chgData name="Flávio Ceci" userId="88d4feaa40945e23" providerId="LiveId" clId="{0B63CD18-4E17-5945-8C25-C5D51C5BCEE2}" dt="2021-04-27T19:22:51.023" v="57" actId="14100"/>
          <ac:spMkLst>
            <pc:docMk/>
            <pc:sldMk cId="3669873282" sldId="262"/>
            <ac:spMk id="5" creationId="{04E3FDD7-DA5D-3A43-91D3-A2AC22B581F4}"/>
          </ac:spMkLst>
        </pc:spChg>
        <pc:spChg chg="add del mod">
          <ac:chgData name="Flávio Ceci" userId="88d4feaa40945e23" providerId="LiveId" clId="{0B63CD18-4E17-5945-8C25-C5D51C5BCEE2}" dt="2021-04-27T19:23:09.295" v="58" actId="478"/>
          <ac:spMkLst>
            <pc:docMk/>
            <pc:sldMk cId="3669873282" sldId="262"/>
            <ac:spMk id="8" creationId="{343FF0B7-31D9-124A-AB01-154168BB5391}"/>
          </ac:spMkLst>
        </pc:spChg>
        <pc:spChg chg="add del mod">
          <ac:chgData name="Flávio Ceci" userId="88d4feaa40945e23" providerId="LiveId" clId="{0B63CD18-4E17-5945-8C25-C5D51C5BCEE2}" dt="2021-04-27T19:23:09.295" v="58" actId="478"/>
          <ac:spMkLst>
            <pc:docMk/>
            <pc:sldMk cId="3669873282" sldId="262"/>
            <ac:spMk id="9" creationId="{81ED24D9-6872-5F41-9839-7C1A81A50B3E}"/>
          </ac:spMkLst>
        </pc:spChg>
        <pc:spChg chg="add del mod">
          <ac:chgData name="Flávio Ceci" userId="88d4feaa40945e23" providerId="LiveId" clId="{0B63CD18-4E17-5945-8C25-C5D51C5BCEE2}" dt="2021-04-27T19:23:09.295" v="58" actId="478"/>
          <ac:spMkLst>
            <pc:docMk/>
            <pc:sldMk cId="3669873282" sldId="262"/>
            <ac:spMk id="10" creationId="{B281EFFB-9581-DA42-BAB3-F71FF2EC1783}"/>
          </ac:spMkLst>
        </pc:spChg>
        <pc:spChg chg="add del mod">
          <ac:chgData name="Flávio Ceci" userId="88d4feaa40945e23" providerId="LiveId" clId="{0B63CD18-4E17-5945-8C25-C5D51C5BCEE2}" dt="2021-04-27T19:23:09.295" v="58" actId="478"/>
          <ac:spMkLst>
            <pc:docMk/>
            <pc:sldMk cId="3669873282" sldId="262"/>
            <ac:spMk id="12" creationId="{6C5C0852-7AA8-804A-B29A-44B6BE18013C}"/>
          </ac:spMkLst>
        </pc:spChg>
        <pc:spChg chg="add del mod">
          <ac:chgData name="Flávio Ceci" userId="88d4feaa40945e23" providerId="LiveId" clId="{0B63CD18-4E17-5945-8C25-C5D51C5BCEE2}" dt="2021-04-27T19:23:09.295" v="58" actId="478"/>
          <ac:spMkLst>
            <pc:docMk/>
            <pc:sldMk cId="3669873282" sldId="262"/>
            <ac:spMk id="14" creationId="{E48DCDBC-AE4D-7046-85A5-6D11DF65165C}"/>
          </ac:spMkLst>
        </pc:spChg>
        <pc:spChg chg="add del mod">
          <ac:chgData name="Flávio Ceci" userId="88d4feaa40945e23" providerId="LiveId" clId="{0B63CD18-4E17-5945-8C25-C5D51C5BCEE2}" dt="2021-04-27T19:23:09.295" v="58" actId="478"/>
          <ac:spMkLst>
            <pc:docMk/>
            <pc:sldMk cId="3669873282" sldId="262"/>
            <ac:spMk id="15" creationId="{6532F2EE-C021-414C-9324-7415BB3AD927}"/>
          </ac:spMkLst>
        </pc:spChg>
        <pc:spChg chg="add del mod">
          <ac:chgData name="Flávio Ceci" userId="88d4feaa40945e23" providerId="LiveId" clId="{0B63CD18-4E17-5945-8C25-C5D51C5BCEE2}" dt="2021-04-27T19:23:09.295" v="58" actId="478"/>
          <ac:spMkLst>
            <pc:docMk/>
            <pc:sldMk cId="3669873282" sldId="262"/>
            <ac:spMk id="16" creationId="{C88ED694-4A10-B847-BE31-13D2BC7568D1}"/>
          </ac:spMkLst>
        </pc:spChg>
        <pc:spChg chg="add del mod">
          <ac:chgData name="Flávio Ceci" userId="88d4feaa40945e23" providerId="LiveId" clId="{0B63CD18-4E17-5945-8C25-C5D51C5BCEE2}" dt="2021-04-27T19:23:09.295" v="58" actId="478"/>
          <ac:spMkLst>
            <pc:docMk/>
            <pc:sldMk cId="3669873282" sldId="262"/>
            <ac:spMk id="18" creationId="{435479F5-9CE1-B049-9F91-791BE65C8CAA}"/>
          </ac:spMkLst>
        </pc:spChg>
        <pc:spChg chg="add del mod">
          <ac:chgData name="Flávio Ceci" userId="88d4feaa40945e23" providerId="LiveId" clId="{0B63CD18-4E17-5945-8C25-C5D51C5BCEE2}" dt="2021-04-27T19:23:09.295" v="58" actId="478"/>
          <ac:spMkLst>
            <pc:docMk/>
            <pc:sldMk cId="3669873282" sldId="262"/>
            <ac:spMk id="20" creationId="{765C7206-4E73-9E41-822A-2F1F3769B170}"/>
          </ac:spMkLst>
        </pc:spChg>
        <pc:spChg chg="add del mod">
          <ac:chgData name="Flávio Ceci" userId="88d4feaa40945e23" providerId="LiveId" clId="{0B63CD18-4E17-5945-8C25-C5D51C5BCEE2}" dt="2021-04-27T19:23:09.295" v="58" actId="478"/>
          <ac:spMkLst>
            <pc:docMk/>
            <pc:sldMk cId="3669873282" sldId="262"/>
            <ac:spMk id="21" creationId="{3D60C076-33D8-7C45-890C-977C440478AC}"/>
          </ac:spMkLst>
        </pc:spChg>
        <pc:spChg chg="add del mod">
          <ac:chgData name="Flávio Ceci" userId="88d4feaa40945e23" providerId="LiveId" clId="{0B63CD18-4E17-5945-8C25-C5D51C5BCEE2}" dt="2021-04-27T19:23:09.295" v="58" actId="478"/>
          <ac:spMkLst>
            <pc:docMk/>
            <pc:sldMk cId="3669873282" sldId="262"/>
            <ac:spMk id="23" creationId="{BB313E70-018D-B94B-AC8D-BF1399EE97C7}"/>
          </ac:spMkLst>
        </pc:spChg>
        <pc:spChg chg="add del mod">
          <ac:chgData name="Flávio Ceci" userId="88d4feaa40945e23" providerId="LiveId" clId="{0B63CD18-4E17-5945-8C25-C5D51C5BCEE2}" dt="2021-04-27T19:23:09.295" v="58" actId="478"/>
          <ac:spMkLst>
            <pc:docMk/>
            <pc:sldMk cId="3669873282" sldId="262"/>
            <ac:spMk id="24" creationId="{8D64DCD5-B0D6-D34B-AA87-399D56F64911}"/>
          </ac:spMkLst>
        </pc:spChg>
        <pc:spChg chg="add del mod">
          <ac:chgData name="Flávio Ceci" userId="88d4feaa40945e23" providerId="LiveId" clId="{0B63CD18-4E17-5945-8C25-C5D51C5BCEE2}" dt="2021-04-27T19:23:09.295" v="58" actId="478"/>
          <ac:spMkLst>
            <pc:docMk/>
            <pc:sldMk cId="3669873282" sldId="262"/>
            <ac:spMk id="26" creationId="{C06FBEF9-8EB4-BA41-BFAE-24C1D81601B7}"/>
          </ac:spMkLst>
        </pc:spChg>
        <pc:spChg chg="add del mod">
          <ac:chgData name="Flávio Ceci" userId="88d4feaa40945e23" providerId="LiveId" clId="{0B63CD18-4E17-5945-8C25-C5D51C5BCEE2}" dt="2021-04-27T19:23:09.295" v="58" actId="478"/>
          <ac:spMkLst>
            <pc:docMk/>
            <pc:sldMk cId="3669873282" sldId="262"/>
            <ac:spMk id="27" creationId="{3641D49F-8CC2-FB46-84FA-2AF00B4E0531}"/>
          </ac:spMkLst>
        </pc:spChg>
        <pc:spChg chg="add mod">
          <ac:chgData name="Flávio Ceci" userId="88d4feaa40945e23" providerId="LiveId" clId="{0B63CD18-4E17-5945-8C25-C5D51C5BCEE2}" dt="2021-04-27T19:22:45.593" v="56" actId="14100"/>
          <ac:spMkLst>
            <pc:docMk/>
            <pc:sldMk cId="3669873282" sldId="262"/>
            <ac:spMk id="28" creationId="{B2CC50F0-A762-C545-8BE0-0D3E6606B97F}"/>
          </ac:spMkLst>
        </pc:spChg>
        <pc:spChg chg="add mod">
          <ac:chgData name="Flávio Ceci" userId="88d4feaa40945e23" providerId="LiveId" clId="{0B63CD18-4E17-5945-8C25-C5D51C5BCEE2}" dt="2021-04-27T19:23:35.969" v="60" actId="1076"/>
          <ac:spMkLst>
            <pc:docMk/>
            <pc:sldMk cId="3669873282" sldId="262"/>
            <ac:spMk id="30" creationId="{16035BD5-3918-8747-B89F-BE168666D872}"/>
          </ac:spMkLst>
        </pc:spChg>
        <pc:spChg chg="add mod">
          <ac:chgData name="Flávio Ceci" userId="88d4feaa40945e23" providerId="LiveId" clId="{0B63CD18-4E17-5945-8C25-C5D51C5BCEE2}" dt="2021-04-27T19:23:35.969" v="60" actId="1076"/>
          <ac:spMkLst>
            <pc:docMk/>
            <pc:sldMk cId="3669873282" sldId="262"/>
            <ac:spMk id="32" creationId="{1F7340C8-B6BB-1C49-ADD0-2B87F0228604}"/>
          </ac:spMkLst>
        </pc:spChg>
        <pc:spChg chg="add mod">
          <ac:chgData name="Flávio Ceci" userId="88d4feaa40945e23" providerId="LiveId" clId="{0B63CD18-4E17-5945-8C25-C5D51C5BCEE2}" dt="2021-04-27T19:23:35.969" v="60" actId="1076"/>
          <ac:spMkLst>
            <pc:docMk/>
            <pc:sldMk cId="3669873282" sldId="262"/>
            <ac:spMk id="33" creationId="{CBB6982E-02F0-8542-85E6-454B48E084A2}"/>
          </ac:spMkLst>
        </pc:spChg>
        <pc:spChg chg="add mod">
          <ac:chgData name="Flávio Ceci" userId="88d4feaa40945e23" providerId="LiveId" clId="{0B63CD18-4E17-5945-8C25-C5D51C5BCEE2}" dt="2021-04-27T19:23:35.969" v="60" actId="1076"/>
          <ac:spMkLst>
            <pc:docMk/>
            <pc:sldMk cId="3669873282" sldId="262"/>
            <ac:spMk id="34" creationId="{3E4BFFC6-B7F1-6340-A65A-2562200DF391}"/>
          </ac:spMkLst>
        </pc:spChg>
        <pc:spChg chg="add mod">
          <ac:chgData name="Flávio Ceci" userId="88d4feaa40945e23" providerId="LiveId" clId="{0B63CD18-4E17-5945-8C25-C5D51C5BCEE2}" dt="2021-04-27T19:23:35.969" v="60" actId="1076"/>
          <ac:spMkLst>
            <pc:docMk/>
            <pc:sldMk cId="3669873282" sldId="262"/>
            <ac:spMk id="36" creationId="{DFA3EDF6-988B-B544-B1A8-91EF44FA402C}"/>
          </ac:spMkLst>
        </pc:spChg>
        <pc:spChg chg="add mod">
          <ac:chgData name="Flávio Ceci" userId="88d4feaa40945e23" providerId="LiveId" clId="{0B63CD18-4E17-5945-8C25-C5D51C5BCEE2}" dt="2021-04-27T19:23:35.969" v="60" actId="1076"/>
          <ac:spMkLst>
            <pc:docMk/>
            <pc:sldMk cId="3669873282" sldId="262"/>
            <ac:spMk id="38" creationId="{42EEEE05-8EC9-A24F-99BC-F4D1D1C817EE}"/>
          </ac:spMkLst>
        </pc:spChg>
        <pc:spChg chg="add mod">
          <ac:chgData name="Flávio Ceci" userId="88d4feaa40945e23" providerId="LiveId" clId="{0B63CD18-4E17-5945-8C25-C5D51C5BCEE2}" dt="2021-04-27T19:23:35.969" v="60" actId="1076"/>
          <ac:spMkLst>
            <pc:docMk/>
            <pc:sldMk cId="3669873282" sldId="262"/>
            <ac:spMk id="39" creationId="{FE3448C4-719B-4642-95B8-3F384F2813C0}"/>
          </ac:spMkLst>
        </pc:spChg>
        <pc:spChg chg="add mod">
          <ac:chgData name="Flávio Ceci" userId="88d4feaa40945e23" providerId="LiveId" clId="{0B63CD18-4E17-5945-8C25-C5D51C5BCEE2}" dt="2021-04-27T19:23:35.969" v="60" actId="1076"/>
          <ac:spMkLst>
            <pc:docMk/>
            <pc:sldMk cId="3669873282" sldId="262"/>
            <ac:spMk id="40" creationId="{696301A9-3F50-7B40-853B-8AC3DE7CFC12}"/>
          </ac:spMkLst>
        </pc:spChg>
        <pc:spChg chg="add mod">
          <ac:chgData name="Flávio Ceci" userId="88d4feaa40945e23" providerId="LiveId" clId="{0B63CD18-4E17-5945-8C25-C5D51C5BCEE2}" dt="2021-04-27T19:23:35.969" v="60" actId="1076"/>
          <ac:spMkLst>
            <pc:docMk/>
            <pc:sldMk cId="3669873282" sldId="262"/>
            <ac:spMk id="42" creationId="{F44AA58F-90BC-9B44-8292-3F900E879449}"/>
          </ac:spMkLst>
        </pc:spChg>
        <pc:spChg chg="add mod">
          <ac:chgData name="Flávio Ceci" userId="88d4feaa40945e23" providerId="LiveId" clId="{0B63CD18-4E17-5945-8C25-C5D51C5BCEE2}" dt="2021-04-27T19:23:35.969" v="60" actId="1076"/>
          <ac:spMkLst>
            <pc:docMk/>
            <pc:sldMk cId="3669873282" sldId="262"/>
            <ac:spMk id="44" creationId="{DEAA8717-EDDA-FB4E-B8A1-E9724A4D1F4C}"/>
          </ac:spMkLst>
        </pc:spChg>
        <pc:spChg chg="add mod">
          <ac:chgData name="Flávio Ceci" userId="88d4feaa40945e23" providerId="LiveId" clId="{0B63CD18-4E17-5945-8C25-C5D51C5BCEE2}" dt="2021-04-27T19:23:35.969" v="60" actId="1076"/>
          <ac:spMkLst>
            <pc:docMk/>
            <pc:sldMk cId="3669873282" sldId="262"/>
            <ac:spMk id="45" creationId="{0DCAC25D-9576-2E4D-A155-EF880FAD88AB}"/>
          </ac:spMkLst>
        </pc:spChg>
        <pc:spChg chg="add mod">
          <ac:chgData name="Flávio Ceci" userId="88d4feaa40945e23" providerId="LiveId" clId="{0B63CD18-4E17-5945-8C25-C5D51C5BCEE2}" dt="2021-04-27T19:23:35.969" v="60" actId="1076"/>
          <ac:spMkLst>
            <pc:docMk/>
            <pc:sldMk cId="3669873282" sldId="262"/>
            <ac:spMk id="47" creationId="{CDB3CC5E-5271-2645-A1DD-55E38BAC8C00}"/>
          </ac:spMkLst>
        </pc:spChg>
        <pc:spChg chg="add mod">
          <ac:chgData name="Flávio Ceci" userId="88d4feaa40945e23" providerId="LiveId" clId="{0B63CD18-4E17-5945-8C25-C5D51C5BCEE2}" dt="2021-04-27T19:23:35.969" v="60" actId="1076"/>
          <ac:spMkLst>
            <pc:docMk/>
            <pc:sldMk cId="3669873282" sldId="262"/>
            <ac:spMk id="48" creationId="{E63259E2-BF68-274B-903F-A55118A34194}"/>
          </ac:spMkLst>
        </pc:spChg>
        <pc:spChg chg="add mod">
          <ac:chgData name="Flávio Ceci" userId="88d4feaa40945e23" providerId="LiveId" clId="{0B63CD18-4E17-5945-8C25-C5D51C5BCEE2}" dt="2021-04-27T19:23:35.969" v="60" actId="1076"/>
          <ac:spMkLst>
            <pc:docMk/>
            <pc:sldMk cId="3669873282" sldId="262"/>
            <ac:spMk id="50" creationId="{B2671810-1852-B741-BA8E-3CF258ABDB70}"/>
          </ac:spMkLst>
        </pc:spChg>
        <pc:spChg chg="add mod">
          <ac:chgData name="Flávio Ceci" userId="88d4feaa40945e23" providerId="LiveId" clId="{0B63CD18-4E17-5945-8C25-C5D51C5BCEE2}" dt="2021-04-27T19:23:35.969" v="60" actId="1076"/>
          <ac:spMkLst>
            <pc:docMk/>
            <pc:sldMk cId="3669873282" sldId="262"/>
            <ac:spMk id="51" creationId="{33D8037B-AF2D-B646-824C-1B5DC5965678}"/>
          </ac:spMkLst>
        </pc:spChg>
        <pc:cxnChg chg="add del mod">
          <ac:chgData name="Flávio Ceci" userId="88d4feaa40945e23" providerId="LiveId" clId="{0B63CD18-4E17-5945-8C25-C5D51C5BCEE2}" dt="2021-04-27T19:23:09.295" v="58" actId="478"/>
          <ac:cxnSpMkLst>
            <pc:docMk/>
            <pc:sldMk cId="3669873282" sldId="262"/>
            <ac:cxnSpMk id="6" creationId="{DCD08E27-C2E1-F949-AAB7-D3965F55478E}"/>
          </ac:cxnSpMkLst>
        </pc:cxnChg>
        <pc:cxnChg chg="add del mod">
          <ac:chgData name="Flávio Ceci" userId="88d4feaa40945e23" providerId="LiveId" clId="{0B63CD18-4E17-5945-8C25-C5D51C5BCEE2}" dt="2021-04-27T19:23:09.295" v="58" actId="478"/>
          <ac:cxnSpMkLst>
            <pc:docMk/>
            <pc:sldMk cId="3669873282" sldId="262"/>
            <ac:cxnSpMk id="7" creationId="{EA047AA4-D8A5-1F4E-9F86-39C073DAE637}"/>
          </ac:cxnSpMkLst>
        </pc:cxnChg>
        <pc:cxnChg chg="add del mod">
          <ac:chgData name="Flávio Ceci" userId="88d4feaa40945e23" providerId="LiveId" clId="{0B63CD18-4E17-5945-8C25-C5D51C5BCEE2}" dt="2021-04-27T19:23:09.295" v="58" actId="478"/>
          <ac:cxnSpMkLst>
            <pc:docMk/>
            <pc:sldMk cId="3669873282" sldId="262"/>
            <ac:cxnSpMk id="11" creationId="{3E1034A5-E366-864F-A3F7-3FB848109D9A}"/>
          </ac:cxnSpMkLst>
        </pc:cxnChg>
        <pc:cxnChg chg="add del mod">
          <ac:chgData name="Flávio Ceci" userId="88d4feaa40945e23" providerId="LiveId" clId="{0B63CD18-4E17-5945-8C25-C5D51C5BCEE2}" dt="2021-04-27T19:23:09.295" v="58" actId="478"/>
          <ac:cxnSpMkLst>
            <pc:docMk/>
            <pc:sldMk cId="3669873282" sldId="262"/>
            <ac:cxnSpMk id="13" creationId="{EE0FD1E5-965E-7D43-B66C-D8E68E40D03B}"/>
          </ac:cxnSpMkLst>
        </pc:cxnChg>
        <pc:cxnChg chg="add del mod">
          <ac:chgData name="Flávio Ceci" userId="88d4feaa40945e23" providerId="LiveId" clId="{0B63CD18-4E17-5945-8C25-C5D51C5BCEE2}" dt="2021-04-27T19:23:09.295" v="58" actId="478"/>
          <ac:cxnSpMkLst>
            <pc:docMk/>
            <pc:sldMk cId="3669873282" sldId="262"/>
            <ac:cxnSpMk id="17" creationId="{F3664795-1DD8-A14D-BAAA-FF8AE0F84AAC}"/>
          </ac:cxnSpMkLst>
        </pc:cxnChg>
        <pc:cxnChg chg="add del mod">
          <ac:chgData name="Flávio Ceci" userId="88d4feaa40945e23" providerId="LiveId" clId="{0B63CD18-4E17-5945-8C25-C5D51C5BCEE2}" dt="2021-04-27T19:23:09.295" v="58" actId="478"/>
          <ac:cxnSpMkLst>
            <pc:docMk/>
            <pc:sldMk cId="3669873282" sldId="262"/>
            <ac:cxnSpMk id="19" creationId="{1D1D583A-80AF-FC47-8878-79E77AAD1565}"/>
          </ac:cxnSpMkLst>
        </pc:cxnChg>
        <pc:cxnChg chg="add del mod">
          <ac:chgData name="Flávio Ceci" userId="88d4feaa40945e23" providerId="LiveId" clId="{0B63CD18-4E17-5945-8C25-C5D51C5BCEE2}" dt="2021-04-27T19:23:09.295" v="58" actId="478"/>
          <ac:cxnSpMkLst>
            <pc:docMk/>
            <pc:sldMk cId="3669873282" sldId="262"/>
            <ac:cxnSpMk id="22" creationId="{0B5B7355-7AEE-2142-B483-4C9CA44F6CD3}"/>
          </ac:cxnSpMkLst>
        </pc:cxnChg>
        <pc:cxnChg chg="add del mod">
          <ac:chgData name="Flávio Ceci" userId="88d4feaa40945e23" providerId="LiveId" clId="{0B63CD18-4E17-5945-8C25-C5D51C5BCEE2}" dt="2021-04-27T19:23:09.295" v="58" actId="478"/>
          <ac:cxnSpMkLst>
            <pc:docMk/>
            <pc:sldMk cId="3669873282" sldId="262"/>
            <ac:cxnSpMk id="25" creationId="{78305CB3-B7E4-8D45-A94C-2429E4FC6799}"/>
          </ac:cxnSpMkLst>
        </pc:cxnChg>
        <pc:cxnChg chg="add mod">
          <ac:chgData name="Flávio Ceci" userId="88d4feaa40945e23" providerId="LiveId" clId="{0B63CD18-4E17-5945-8C25-C5D51C5BCEE2}" dt="2021-04-27T19:23:35.969" v="60" actId="1076"/>
          <ac:cxnSpMkLst>
            <pc:docMk/>
            <pc:sldMk cId="3669873282" sldId="262"/>
            <ac:cxnSpMk id="29" creationId="{662326AA-4A89-0245-A9FC-5B76BB221536}"/>
          </ac:cxnSpMkLst>
        </pc:cxnChg>
        <pc:cxnChg chg="add mod">
          <ac:chgData name="Flávio Ceci" userId="88d4feaa40945e23" providerId="LiveId" clId="{0B63CD18-4E17-5945-8C25-C5D51C5BCEE2}" dt="2021-04-27T19:23:35.969" v="60" actId="1076"/>
          <ac:cxnSpMkLst>
            <pc:docMk/>
            <pc:sldMk cId="3669873282" sldId="262"/>
            <ac:cxnSpMk id="31" creationId="{E866E001-18CB-4849-BC19-BD4007BE8979}"/>
          </ac:cxnSpMkLst>
        </pc:cxnChg>
        <pc:cxnChg chg="add mod">
          <ac:chgData name="Flávio Ceci" userId="88d4feaa40945e23" providerId="LiveId" clId="{0B63CD18-4E17-5945-8C25-C5D51C5BCEE2}" dt="2021-04-27T19:23:35.969" v="60" actId="1076"/>
          <ac:cxnSpMkLst>
            <pc:docMk/>
            <pc:sldMk cId="3669873282" sldId="262"/>
            <ac:cxnSpMk id="35" creationId="{46E88ED9-BCEC-8A42-85CB-ACF54F992F91}"/>
          </ac:cxnSpMkLst>
        </pc:cxnChg>
        <pc:cxnChg chg="add mod">
          <ac:chgData name="Flávio Ceci" userId="88d4feaa40945e23" providerId="LiveId" clId="{0B63CD18-4E17-5945-8C25-C5D51C5BCEE2}" dt="2021-04-27T19:23:35.969" v="60" actId="1076"/>
          <ac:cxnSpMkLst>
            <pc:docMk/>
            <pc:sldMk cId="3669873282" sldId="262"/>
            <ac:cxnSpMk id="37" creationId="{8C30FB3B-CBAB-AF4D-87B9-A4D20B5D0CBB}"/>
          </ac:cxnSpMkLst>
        </pc:cxnChg>
        <pc:cxnChg chg="add mod">
          <ac:chgData name="Flávio Ceci" userId="88d4feaa40945e23" providerId="LiveId" clId="{0B63CD18-4E17-5945-8C25-C5D51C5BCEE2}" dt="2021-04-27T19:23:35.969" v="60" actId="1076"/>
          <ac:cxnSpMkLst>
            <pc:docMk/>
            <pc:sldMk cId="3669873282" sldId="262"/>
            <ac:cxnSpMk id="41" creationId="{7832C8EF-CF4A-934E-B81F-8BEB2FA84898}"/>
          </ac:cxnSpMkLst>
        </pc:cxnChg>
        <pc:cxnChg chg="add mod">
          <ac:chgData name="Flávio Ceci" userId="88d4feaa40945e23" providerId="LiveId" clId="{0B63CD18-4E17-5945-8C25-C5D51C5BCEE2}" dt="2021-04-27T19:23:35.969" v="60" actId="1076"/>
          <ac:cxnSpMkLst>
            <pc:docMk/>
            <pc:sldMk cId="3669873282" sldId="262"/>
            <ac:cxnSpMk id="43" creationId="{74A7BCB0-138F-4442-B7B8-8EAEB27E5ADC}"/>
          </ac:cxnSpMkLst>
        </pc:cxnChg>
        <pc:cxnChg chg="add mod">
          <ac:chgData name="Flávio Ceci" userId="88d4feaa40945e23" providerId="LiveId" clId="{0B63CD18-4E17-5945-8C25-C5D51C5BCEE2}" dt="2021-04-27T19:23:35.969" v="60" actId="1076"/>
          <ac:cxnSpMkLst>
            <pc:docMk/>
            <pc:sldMk cId="3669873282" sldId="262"/>
            <ac:cxnSpMk id="46" creationId="{ADDC138A-9A49-D14A-90BD-238653EED978}"/>
          </ac:cxnSpMkLst>
        </pc:cxnChg>
        <pc:cxnChg chg="add mod">
          <ac:chgData name="Flávio Ceci" userId="88d4feaa40945e23" providerId="LiveId" clId="{0B63CD18-4E17-5945-8C25-C5D51C5BCEE2}" dt="2021-04-27T19:23:35.969" v="60" actId="1076"/>
          <ac:cxnSpMkLst>
            <pc:docMk/>
            <pc:sldMk cId="3669873282" sldId="262"/>
            <ac:cxnSpMk id="49" creationId="{23AF018C-4C68-4A4E-8E1F-7655DD2AF4CB}"/>
          </ac:cxnSpMkLst>
        </pc:cxnChg>
      </pc:sldChg>
      <pc:sldChg chg="addSp delSp modSp add mod">
        <pc:chgData name="Flávio Ceci" userId="88d4feaa40945e23" providerId="LiveId" clId="{0B63CD18-4E17-5945-8C25-C5D51C5BCEE2}" dt="2021-04-27T19:30:11.971" v="99" actId="27636"/>
        <pc:sldMkLst>
          <pc:docMk/>
          <pc:sldMk cId="1071810132" sldId="263"/>
        </pc:sldMkLst>
        <pc:spChg chg="add del mod">
          <ac:chgData name="Flávio Ceci" userId="88d4feaa40945e23" providerId="LiveId" clId="{0B63CD18-4E17-5945-8C25-C5D51C5BCEE2}" dt="2021-04-27T19:29:34.041" v="89" actId="478"/>
          <ac:spMkLst>
            <pc:docMk/>
            <pc:sldMk cId="1071810132" sldId="263"/>
            <ac:spMk id="3" creationId="{9DA04B70-4FDE-1F44-B214-5323CCB0A41A}"/>
          </ac:spMkLst>
        </pc:spChg>
        <pc:spChg chg="mod">
          <ac:chgData name="Flávio Ceci" userId="88d4feaa40945e23" providerId="LiveId" clId="{0B63CD18-4E17-5945-8C25-C5D51C5BCEE2}" dt="2021-04-27T19:29:01.962" v="65" actId="1076"/>
          <ac:spMkLst>
            <pc:docMk/>
            <pc:sldMk cId="1071810132" sldId="263"/>
            <ac:spMk id="5" creationId="{04E3FDD7-DA5D-3A43-91D3-A2AC22B581F4}"/>
          </ac:spMkLst>
        </pc:spChg>
        <pc:spChg chg="add del mod">
          <ac:chgData name="Flávio Ceci" userId="88d4feaa40945e23" providerId="LiveId" clId="{0B63CD18-4E17-5945-8C25-C5D51C5BCEE2}" dt="2021-04-27T19:29:36.209" v="90" actId="478"/>
          <ac:spMkLst>
            <pc:docMk/>
            <pc:sldMk cId="1071810132" sldId="263"/>
            <ac:spMk id="6" creationId="{98906EAA-5A03-0D49-BCAF-9A5D1604A180}"/>
          </ac:spMkLst>
        </pc:spChg>
        <pc:spChg chg="del">
          <ac:chgData name="Flávio Ceci" userId="88d4feaa40945e23" providerId="LiveId" clId="{0B63CD18-4E17-5945-8C25-C5D51C5BCEE2}" dt="2021-04-27T19:29:18.043" v="67" actId="478"/>
          <ac:spMkLst>
            <pc:docMk/>
            <pc:sldMk cId="1071810132" sldId="263"/>
            <ac:spMk id="28" creationId="{B2CC50F0-A762-C545-8BE0-0D3E6606B97F}"/>
          </ac:spMkLst>
        </pc:spChg>
        <pc:spChg chg="del">
          <ac:chgData name="Flávio Ceci" userId="88d4feaa40945e23" providerId="LiveId" clId="{0B63CD18-4E17-5945-8C25-C5D51C5BCEE2}" dt="2021-04-27T19:29:14.891" v="66" actId="478"/>
          <ac:spMkLst>
            <pc:docMk/>
            <pc:sldMk cId="1071810132" sldId="263"/>
            <ac:spMk id="30" creationId="{16035BD5-3918-8747-B89F-BE168666D872}"/>
          </ac:spMkLst>
        </pc:spChg>
        <pc:spChg chg="del">
          <ac:chgData name="Flávio Ceci" userId="88d4feaa40945e23" providerId="LiveId" clId="{0B63CD18-4E17-5945-8C25-C5D51C5BCEE2}" dt="2021-04-27T19:28:59.507" v="63" actId="478"/>
          <ac:spMkLst>
            <pc:docMk/>
            <pc:sldMk cId="1071810132" sldId="263"/>
            <ac:spMk id="32" creationId="{1F7340C8-B6BB-1C49-ADD0-2B87F0228604}"/>
          </ac:spMkLst>
        </pc:spChg>
        <pc:spChg chg="del">
          <ac:chgData name="Flávio Ceci" userId="88d4feaa40945e23" providerId="LiveId" clId="{0B63CD18-4E17-5945-8C25-C5D51C5BCEE2}" dt="2021-04-27T19:29:14.891" v="66" actId="478"/>
          <ac:spMkLst>
            <pc:docMk/>
            <pc:sldMk cId="1071810132" sldId="263"/>
            <ac:spMk id="33" creationId="{CBB6982E-02F0-8542-85E6-454B48E084A2}"/>
          </ac:spMkLst>
        </pc:spChg>
        <pc:spChg chg="del">
          <ac:chgData name="Flávio Ceci" userId="88d4feaa40945e23" providerId="LiveId" clId="{0B63CD18-4E17-5945-8C25-C5D51C5BCEE2}" dt="2021-04-27T19:29:14.891" v="66" actId="478"/>
          <ac:spMkLst>
            <pc:docMk/>
            <pc:sldMk cId="1071810132" sldId="263"/>
            <ac:spMk id="34" creationId="{3E4BFFC6-B7F1-6340-A65A-2562200DF391}"/>
          </ac:spMkLst>
        </pc:spChg>
        <pc:spChg chg="del">
          <ac:chgData name="Flávio Ceci" userId="88d4feaa40945e23" providerId="LiveId" clId="{0B63CD18-4E17-5945-8C25-C5D51C5BCEE2}" dt="2021-04-27T19:28:59.507" v="63" actId="478"/>
          <ac:spMkLst>
            <pc:docMk/>
            <pc:sldMk cId="1071810132" sldId="263"/>
            <ac:spMk id="36" creationId="{DFA3EDF6-988B-B544-B1A8-91EF44FA402C}"/>
          </ac:spMkLst>
        </pc:spChg>
        <pc:spChg chg="del">
          <ac:chgData name="Flávio Ceci" userId="88d4feaa40945e23" providerId="LiveId" clId="{0B63CD18-4E17-5945-8C25-C5D51C5BCEE2}" dt="2021-04-27T19:28:59.507" v="63" actId="478"/>
          <ac:spMkLst>
            <pc:docMk/>
            <pc:sldMk cId="1071810132" sldId="263"/>
            <ac:spMk id="38" creationId="{42EEEE05-8EC9-A24F-99BC-F4D1D1C817EE}"/>
          </ac:spMkLst>
        </pc:spChg>
        <pc:spChg chg="del">
          <ac:chgData name="Flávio Ceci" userId="88d4feaa40945e23" providerId="LiveId" clId="{0B63CD18-4E17-5945-8C25-C5D51C5BCEE2}" dt="2021-04-27T19:29:14.891" v="66" actId="478"/>
          <ac:spMkLst>
            <pc:docMk/>
            <pc:sldMk cId="1071810132" sldId="263"/>
            <ac:spMk id="39" creationId="{FE3448C4-719B-4642-95B8-3F384F2813C0}"/>
          </ac:spMkLst>
        </pc:spChg>
        <pc:spChg chg="del">
          <ac:chgData name="Flávio Ceci" userId="88d4feaa40945e23" providerId="LiveId" clId="{0B63CD18-4E17-5945-8C25-C5D51C5BCEE2}" dt="2021-04-27T19:28:59.507" v="63" actId="478"/>
          <ac:spMkLst>
            <pc:docMk/>
            <pc:sldMk cId="1071810132" sldId="263"/>
            <ac:spMk id="40" creationId="{696301A9-3F50-7B40-853B-8AC3DE7CFC12}"/>
          </ac:spMkLst>
        </pc:spChg>
        <pc:spChg chg="del">
          <ac:chgData name="Flávio Ceci" userId="88d4feaa40945e23" providerId="LiveId" clId="{0B63CD18-4E17-5945-8C25-C5D51C5BCEE2}" dt="2021-04-27T19:29:14.891" v="66" actId="478"/>
          <ac:spMkLst>
            <pc:docMk/>
            <pc:sldMk cId="1071810132" sldId="263"/>
            <ac:spMk id="42" creationId="{F44AA58F-90BC-9B44-8292-3F900E879449}"/>
          </ac:spMkLst>
        </pc:spChg>
        <pc:spChg chg="del">
          <ac:chgData name="Flávio Ceci" userId="88d4feaa40945e23" providerId="LiveId" clId="{0B63CD18-4E17-5945-8C25-C5D51C5BCEE2}" dt="2021-04-27T19:28:59.507" v="63" actId="478"/>
          <ac:spMkLst>
            <pc:docMk/>
            <pc:sldMk cId="1071810132" sldId="263"/>
            <ac:spMk id="44" creationId="{DEAA8717-EDDA-FB4E-B8A1-E9724A4D1F4C}"/>
          </ac:spMkLst>
        </pc:spChg>
        <pc:spChg chg="del">
          <ac:chgData name="Flávio Ceci" userId="88d4feaa40945e23" providerId="LiveId" clId="{0B63CD18-4E17-5945-8C25-C5D51C5BCEE2}" dt="2021-04-27T19:29:14.891" v="66" actId="478"/>
          <ac:spMkLst>
            <pc:docMk/>
            <pc:sldMk cId="1071810132" sldId="263"/>
            <ac:spMk id="45" creationId="{0DCAC25D-9576-2E4D-A155-EF880FAD88AB}"/>
          </ac:spMkLst>
        </pc:spChg>
        <pc:spChg chg="del">
          <ac:chgData name="Flávio Ceci" userId="88d4feaa40945e23" providerId="LiveId" clId="{0B63CD18-4E17-5945-8C25-C5D51C5BCEE2}" dt="2021-04-27T19:28:59.507" v="63" actId="478"/>
          <ac:spMkLst>
            <pc:docMk/>
            <pc:sldMk cId="1071810132" sldId="263"/>
            <ac:spMk id="47" creationId="{CDB3CC5E-5271-2645-A1DD-55E38BAC8C00}"/>
          </ac:spMkLst>
        </pc:spChg>
        <pc:spChg chg="del">
          <ac:chgData name="Flávio Ceci" userId="88d4feaa40945e23" providerId="LiveId" clId="{0B63CD18-4E17-5945-8C25-C5D51C5BCEE2}" dt="2021-04-27T19:29:14.891" v="66" actId="478"/>
          <ac:spMkLst>
            <pc:docMk/>
            <pc:sldMk cId="1071810132" sldId="263"/>
            <ac:spMk id="48" creationId="{E63259E2-BF68-274B-903F-A55118A34194}"/>
          </ac:spMkLst>
        </pc:spChg>
        <pc:spChg chg="del">
          <ac:chgData name="Flávio Ceci" userId="88d4feaa40945e23" providerId="LiveId" clId="{0B63CD18-4E17-5945-8C25-C5D51C5BCEE2}" dt="2021-04-27T19:28:59.507" v="63" actId="478"/>
          <ac:spMkLst>
            <pc:docMk/>
            <pc:sldMk cId="1071810132" sldId="263"/>
            <ac:spMk id="50" creationId="{B2671810-1852-B741-BA8E-3CF258ABDB70}"/>
          </ac:spMkLst>
        </pc:spChg>
        <pc:spChg chg="del">
          <ac:chgData name="Flávio Ceci" userId="88d4feaa40945e23" providerId="LiveId" clId="{0B63CD18-4E17-5945-8C25-C5D51C5BCEE2}" dt="2021-04-27T19:28:59.507" v="63" actId="478"/>
          <ac:spMkLst>
            <pc:docMk/>
            <pc:sldMk cId="1071810132" sldId="263"/>
            <ac:spMk id="51" creationId="{33D8037B-AF2D-B646-824C-1B5DC5965678}"/>
          </ac:spMkLst>
        </pc:spChg>
        <pc:spChg chg="add mod">
          <ac:chgData name="Flávio Ceci" userId="88d4feaa40945e23" providerId="LiveId" clId="{0B63CD18-4E17-5945-8C25-C5D51C5BCEE2}" dt="2021-04-27T19:30:11.971" v="99" actId="27636"/>
          <ac:spMkLst>
            <pc:docMk/>
            <pc:sldMk cId="1071810132" sldId="263"/>
            <ac:spMk id="52" creationId="{51439987-7117-2446-81B3-CF685C79A29E}"/>
          </ac:spMkLst>
        </pc:spChg>
        <pc:cxnChg chg="del">
          <ac:chgData name="Flávio Ceci" userId="88d4feaa40945e23" providerId="LiveId" clId="{0B63CD18-4E17-5945-8C25-C5D51C5BCEE2}" dt="2021-04-27T19:28:59.507" v="63" actId="478"/>
          <ac:cxnSpMkLst>
            <pc:docMk/>
            <pc:sldMk cId="1071810132" sldId="263"/>
            <ac:cxnSpMk id="29" creationId="{662326AA-4A89-0245-A9FC-5B76BB221536}"/>
          </ac:cxnSpMkLst>
        </pc:cxnChg>
        <pc:cxnChg chg="del mod">
          <ac:chgData name="Flávio Ceci" userId="88d4feaa40945e23" providerId="LiveId" clId="{0B63CD18-4E17-5945-8C25-C5D51C5BCEE2}" dt="2021-04-27T19:28:59.507" v="63" actId="478"/>
          <ac:cxnSpMkLst>
            <pc:docMk/>
            <pc:sldMk cId="1071810132" sldId="263"/>
            <ac:cxnSpMk id="31" creationId="{E866E001-18CB-4849-BC19-BD4007BE8979}"/>
          </ac:cxnSpMkLst>
        </pc:cxnChg>
        <pc:cxnChg chg="del">
          <ac:chgData name="Flávio Ceci" userId="88d4feaa40945e23" providerId="LiveId" clId="{0B63CD18-4E17-5945-8C25-C5D51C5BCEE2}" dt="2021-04-27T19:28:59.507" v="63" actId="478"/>
          <ac:cxnSpMkLst>
            <pc:docMk/>
            <pc:sldMk cId="1071810132" sldId="263"/>
            <ac:cxnSpMk id="35" creationId="{46E88ED9-BCEC-8A42-85CB-ACF54F992F91}"/>
          </ac:cxnSpMkLst>
        </pc:cxnChg>
        <pc:cxnChg chg="del">
          <ac:chgData name="Flávio Ceci" userId="88d4feaa40945e23" providerId="LiveId" clId="{0B63CD18-4E17-5945-8C25-C5D51C5BCEE2}" dt="2021-04-27T19:28:59.507" v="63" actId="478"/>
          <ac:cxnSpMkLst>
            <pc:docMk/>
            <pc:sldMk cId="1071810132" sldId="263"/>
            <ac:cxnSpMk id="37" creationId="{8C30FB3B-CBAB-AF4D-87B9-A4D20B5D0CBB}"/>
          </ac:cxnSpMkLst>
        </pc:cxnChg>
        <pc:cxnChg chg="del">
          <ac:chgData name="Flávio Ceci" userId="88d4feaa40945e23" providerId="LiveId" clId="{0B63CD18-4E17-5945-8C25-C5D51C5BCEE2}" dt="2021-04-27T19:28:59.507" v="63" actId="478"/>
          <ac:cxnSpMkLst>
            <pc:docMk/>
            <pc:sldMk cId="1071810132" sldId="263"/>
            <ac:cxnSpMk id="41" creationId="{7832C8EF-CF4A-934E-B81F-8BEB2FA84898}"/>
          </ac:cxnSpMkLst>
        </pc:cxnChg>
        <pc:cxnChg chg="del">
          <ac:chgData name="Flávio Ceci" userId="88d4feaa40945e23" providerId="LiveId" clId="{0B63CD18-4E17-5945-8C25-C5D51C5BCEE2}" dt="2021-04-27T19:28:59.507" v="63" actId="478"/>
          <ac:cxnSpMkLst>
            <pc:docMk/>
            <pc:sldMk cId="1071810132" sldId="263"/>
            <ac:cxnSpMk id="43" creationId="{74A7BCB0-138F-4442-B7B8-8EAEB27E5ADC}"/>
          </ac:cxnSpMkLst>
        </pc:cxnChg>
        <pc:cxnChg chg="del">
          <ac:chgData name="Flávio Ceci" userId="88d4feaa40945e23" providerId="LiveId" clId="{0B63CD18-4E17-5945-8C25-C5D51C5BCEE2}" dt="2021-04-27T19:28:59.507" v="63" actId="478"/>
          <ac:cxnSpMkLst>
            <pc:docMk/>
            <pc:sldMk cId="1071810132" sldId="263"/>
            <ac:cxnSpMk id="46" creationId="{ADDC138A-9A49-D14A-90BD-238653EED978}"/>
          </ac:cxnSpMkLst>
        </pc:cxnChg>
        <pc:cxnChg chg="del">
          <ac:chgData name="Flávio Ceci" userId="88d4feaa40945e23" providerId="LiveId" clId="{0B63CD18-4E17-5945-8C25-C5D51C5BCEE2}" dt="2021-04-27T19:28:59.507" v="63" actId="478"/>
          <ac:cxnSpMkLst>
            <pc:docMk/>
            <pc:sldMk cId="1071810132" sldId="263"/>
            <ac:cxnSpMk id="49" creationId="{23AF018C-4C68-4A4E-8E1F-7655DD2AF4CB}"/>
          </ac:cxnSpMkLst>
        </pc:cxnChg>
      </pc:sldChg>
      <pc:sldChg chg="addSp delSp modSp add mod">
        <pc:chgData name="Flávio Ceci" userId="88d4feaa40945e23" providerId="LiveId" clId="{0B63CD18-4E17-5945-8C25-C5D51C5BCEE2}" dt="2021-04-27T19:31:17.377" v="108" actId="20577"/>
        <pc:sldMkLst>
          <pc:docMk/>
          <pc:sldMk cId="922918802" sldId="264"/>
        </pc:sldMkLst>
        <pc:spChg chg="add del mod">
          <ac:chgData name="Flávio Ceci" userId="88d4feaa40945e23" providerId="LiveId" clId="{0B63CD18-4E17-5945-8C25-C5D51C5BCEE2}" dt="2021-04-27T19:30:48.760" v="102" actId="478"/>
          <ac:spMkLst>
            <pc:docMk/>
            <pc:sldMk cId="922918802" sldId="264"/>
            <ac:spMk id="3" creationId="{65AB8AC2-4F3D-1445-8478-D934D1F6EE50}"/>
          </ac:spMkLst>
        </pc:spChg>
        <pc:spChg chg="add mod">
          <ac:chgData name="Flávio Ceci" userId="88d4feaa40945e23" providerId="LiveId" clId="{0B63CD18-4E17-5945-8C25-C5D51C5BCEE2}" dt="2021-04-27T19:31:17.377" v="108" actId="20577"/>
          <ac:spMkLst>
            <pc:docMk/>
            <pc:sldMk cId="922918802" sldId="264"/>
            <ac:spMk id="6" creationId="{007C1017-2A41-8249-A28A-C67FB45157EB}"/>
          </ac:spMkLst>
        </pc:spChg>
        <pc:spChg chg="del">
          <ac:chgData name="Flávio Ceci" userId="88d4feaa40945e23" providerId="LiveId" clId="{0B63CD18-4E17-5945-8C25-C5D51C5BCEE2}" dt="2021-04-27T19:30:46.674" v="101" actId="478"/>
          <ac:spMkLst>
            <pc:docMk/>
            <pc:sldMk cId="922918802" sldId="264"/>
            <ac:spMk id="52" creationId="{51439987-7117-2446-81B3-CF685C79A29E}"/>
          </ac:spMkLst>
        </pc:spChg>
      </pc:sldChg>
      <pc:sldChg chg="add del">
        <pc:chgData name="Flávio Ceci" userId="88d4feaa40945e23" providerId="LiveId" clId="{0B63CD18-4E17-5945-8C25-C5D51C5BCEE2}" dt="2021-04-27T19:29:47.306" v="92"/>
        <pc:sldMkLst>
          <pc:docMk/>
          <pc:sldMk cId="4209520544" sldId="264"/>
        </pc:sldMkLst>
      </pc:sldChg>
      <pc:sldMasterChg chg="delSldLayout">
        <pc:chgData name="Flávio Ceci" userId="88d4feaa40945e23" providerId="LiveId" clId="{0B63CD18-4E17-5945-8C25-C5D51C5BCEE2}" dt="2021-04-27T19:33:08.383" v="130" actId="2696"/>
        <pc:sldMasterMkLst>
          <pc:docMk/>
          <pc:sldMasterMk cId="445960942" sldId="2147483695"/>
        </pc:sldMasterMkLst>
        <pc:sldLayoutChg chg="del">
          <pc:chgData name="Flávio Ceci" userId="88d4feaa40945e23" providerId="LiveId" clId="{0B63CD18-4E17-5945-8C25-C5D51C5BCEE2}" dt="2021-04-27T19:28:41.606" v="61" actId="2696"/>
          <pc:sldLayoutMkLst>
            <pc:docMk/>
            <pc:sldMasterMk cId="445960942" sldId="2147483695"/>
            <pc:sldLayoutMk cId="2201579737" sldId="2147483710"/>
          </pc:sldLayoutMkLst>
        </pc:sldLayoutChg>
        <pc:sldLayoutChg chg="del">
          <pc:chgData name="Flávio Ceci" userId="88d4feaa40945e23" providerId="LiveId" clId="{0B63CD18-4E17-5945-8C25-C5D51C5BCEE2}" dt="2021-04-27T19:33:08.383" v="130" actId="2696"/>
          <pc:sldLayoutMkLst>
            <pc:docMk/>
            <pc:sldMasterMk cId="445960942" sldId="2147483695"/>
            <pc:sldLayoutMk cId="2022679048" sldId="2147483711"/>
          </pc:sldLayoutMkLst>
        </pc:sldLayoutChg>
      </pc:sldMasterChg>
    </pc:docChg>
  </pc:docChgLst>
  <pc:docChgLst>
    <pc:chgData name="Flávio Ceci" userId="88d4feaa40945e23" providerId="LiveId" clId="{80862510-CCF4-ED41-A436-D37DD7C88B55}"/>
    <pc:docChg chg="undo custSel addSld delSld modSld">
      <pc:chgData name="Flávio Ceci" userId="88d4feaa40945e23" providerId="LiveId" clId="{80862510-CCF4-ED41-A436-D37DD7C88B55}" dt="2021-04-30T16:02:49.494" v="1066" actId="1076"/>
      <pc:docMkLst>
        <pc:docMk/>
      </pc:docMkLst>
      <pc:sldChg chg="modSp mod">
        <pc:chgData name="Flávio Ceci" userId="88d4feaa40945e23" providerId="LiveId" clId="{80862510-CCF4-ED41-A436-D37DD7C88B55}" dt="2021-04-29T11:28:47.940" v="45" actId="20577"/>
        <pc:sldMkLst>
          <pc:docMk/>
          <pc:sldMk cId="1330216257" sldId="257"/>
        </pc:sldMkLst>
        <pc:spChg chg="mod">
          <ac:chgData name="Flávio Ceci" userId="88d4feaa40945e23" providerId="LiveId" clId="{80862510-CCF4-ED41-A436-D37DD7C88B55}" dt="2021-04-29T11:28:47.940" v="45" actId="20577"/>
          <ac:spMkLst>
            <pc:docMk/>
            <pc:sldMk cId="1330216257" sldId="257"/>
            <ac:spMk id="3" creationId="{00000000-0000-0000-0000-000000000000}"/>
          </ac:spMkLst>
        </pc:spChg>
      </pc:sldChg>
      <pc:sldChg chg="addSp delSp modSp mod">
        <pc:chgData name="Flávio Ceci" userId="88d4feaa40945e23" providerId="LiveId" clId="{80862510-CCF4-ED41-A436-D37DD7C88B55}" dt="2021-04-29T13:18:00.560" v="287" actId="313"/>
        <pc:sldMkLst>
          <pc:docMk/>
          <pc:sldMk cId="2779768334" sldId="265"/>
        </pc:sldMkLst>
        <pc:spChg chg="mod">
          <ac:chgData name="Flávio Ceci" userId="88d4feaa40945e23" providerId="LiveId" clId="{80862510-CCF4-ED41-A436-D37DD7C88B55}" dt="2021-04-29T13:14:15.773" v="239" actId="20577"/>
          <ac:spMkLst>
            <pc:docMk/>
            <pc:sldMk cId="2779768334" sldId="265"/>
            <ac:spMk id="3" creationId="{AA2ED0BE-0793-264A-A8FD-91945BD52BF1}"/>
          </ac:spMkLst>
        </pc:spChg>
        <pc:spChg chg="mod">
          <ac:chgData name="Flávio Ceci" userId="88d4feaa40945e23" providerId="LiveId" clId="{80862510-CCF4-ED41-A436-D37DD7C88B55}" dt="2021-04-29T13:18:00.560" v="287" actId="313"/>
          <ac:spMkLst>
            <pc:docMk/>
            <pc:sldMk cId="2779768334" sldId="265"/>
            <ac:spMk id="7" creationId="{C4A7F81C-1F12-1B42-9935-AA8971FA6834}"/>
          </ac:spMkLst>
        </pc:spChg>
        <pc:picChg chg="del">
          <ac:chgData name="Flávio Ceci" userId="88d4feaa40945e23" providerId="LiveId" clId="{80862510-CCF4-ED41-A436-D37DD7C88B55}" dt="2021-04-29T13:16:26.827" v="271" actId="478"/>
          <ac:picMkLst>
            <pc:docMk/>
            <pc:sldMk cId="2779768334" sldId="265"/>
            <ac:picMk id="4" creationId="{10DD7947-9E2C-8143-B54D-590F7B0D2B5B}"/>
          </ac:picMkLst>
        </pc:picChg>
        <pc:picChg chg="add mod">
          <ac:chgData name="Flávio Ceci" userId="88d4feaa40945e23" providerId="LiveId" clId="{80862510-CCF4-ED41-A436-D37DD7C88B55}" dt="2021-04-29T13:17:11.375" v="278" actId="1076"/>
          <ac:picMkLst>
            <pc:docMk/>
            <pc:sldMk cId="2779768334" sldId="265"/>
            <ac:picMk id="5" creationId="{9B49076B-F72E-A447-9FDD-A3D50F7F1EE9}"/>
          </ac:picMkLst>
        </pc:picChg>
        <pc:picChg chg="add mod">
          <ac:chgData name="Flávio Ceci" userId="88d4feaa40945e23" providerId="LiveId" clId="{80862510-CCF4-ED41-A436-D37DD7C88B55}" dt="2021-04-29T13:17:39.185" v="284" actId="1076"/>
          <ac:picMkLst>
            <pc:docMk/>
            <pc:sldMk cId="2779768334" sldId="265"/>
            <ac:picMk id="8" creationId="{8D05F60B-5A6D-634A-8EDE-F6A32404B4B6}"/>
          </ac:picMkLst>
        </pc:picChg>
      </pc:sldChg>
      <pc:sldChg chg="addSp delSp modSp mod">
        <pc:chgData name="Flávio Ceci" userId="88d4feaa40945e23" providerId="LiveId" clId="{80862510-CCF4-ED41-A436-D37DD7C88B55}" dt="2021-04-29T11:34:11.846" v="192" actId="20577"/>
        <pc:sldMkLst>
          <pc:docMk/>
          <pc:sldMk cId="4248227425" sldId="281"/>
        </pc:sldMkLst>
        <pc:spChg chg="mod">
          <ac:chgData name="Flávio Ceci" userId="88d4feaa40945e23" providerId="LiveId" clId="{80862510-CCF4-ED41-A436-D37DD7C88B55}" dt="2021-04-29T11:29:56.503" v="87" actId="20577"/>
          <ac:spMkLst>
            <pc:docMk/>
            <pc:sldMk cId="4248227425" sldId="281"/>
            <ac:spMk id="3" creationId="{AA2ED0BE-0793-264A-A8FD-91945BD52BF1}"/>
          </ac:spMkLst>
        </pc:spChg>
        <pc:spChg chg="add mod">
          <ac:chgData name="Flávio Ceci" userId="88d4feaa40945e23" providerId="LiveId" clId="{80862510-CCF4-ED41-A436-D37DD7C88B55}" dt="2021-04-29T11:33:54.389" v="188" actId="313"/>
          <ac:spMkLst>
            <pc:docMk/>
            <pc:sldMk cId="4248227425" sldId="281"/>
            <ac:spMk id="5" creationId="{5A936727-0ECA-4F45-B318-01759CBEC258}"/>
          </ac:spMkLst>
        </pc:spChg>
        <pc:spChg chg="mod">
          <ac:chgData name="Flávio Ceci" userId="88d4feaa40945e23" providerId="LiveId" clId="{80862510-CCF4-ED41-A436-D37DD7C88B55}" dt="2021-04-29T11:34:11.846" v="192" actId="20577"/>
          <ac:spMkLst>
            <pc:docMk/>
            <pc:sldMk cId="4248227425" sldId="281"/>
            <ac:spMk id="7" creationId="{71F668AE-0833-E047-A799-931C6C180762}"/>
          </ac:spMkLst>
        </pc:spChg>
        <pc:picChg chg="add mod">
          <ac:chgData name="Flávio Ceci" userId="88d4feaa40945e23" providerId="LiveId" clId="{80862510-CCF4-ED41-A436-D37DD7C88B55}" dt="2021-04-29T11:33:39.794" v="183" actId="1076"/>
          <ac:picMkLst>
            <pc:docMk/>
            <pc:sldMk cId="4248227425" sldId="281"/>
            <ac:picMk id="4" creationId="{1DB497C8-AC16-3346-811D-605B5AC77E26}"/>
          </ac:picMkLst>
        </pc:picChg>
        <pc:picChg chg="del">
          <ac:chgData name="Flávio Ceci" userId="88d4feaa40945e23" providerId="LiveId" clId="{80862510-CCF4-ED41-A436-D37DD7C88B55}" dt="2021-04-29T11:30:25.944" v="90" actId="478"/>
          <ac:picMkLst>
            <pc:docMk/>
            <pc:sldMk cId="4248227425" sldId="281"/>
            <ac:picMk id="1026" creationId="{B232495A-1269-D846-B3E4-9E3268E43BF8}"/>
          </ac:picMkLst>
        </pc:picChg>
      </pc:sldChg>
      <pc:sldChg chg="del">
        <pc:chgData name="Flávio Ceci" userId="88d4feaa40945e23" providerId="LiveId" clId="{80862510-CCF4-ED41-A436-D37DD7C88B55}" dt="2021-04-29T13:28:08.764" v="374" actId="2696"/>
        <pc:sldMkLst>
          <pc:docMk/>
          <pc:sldMk cId="118971650" sldId="282"/>
        </pc:sldMkLst>
      </pc:sldChg>
      <pc:sldChg chg="del">
        <pc:chgData name="Flávio Ceci" userId="88d4feaa40945e23" providerId="LiveId" clId="{80862510-CCF4-ED41-A436-D37DD7C88B55}" dt="2021-04-29T13:28:08.764" v="374" actId="2696"/>
        <pc:sldMkLst>
          <pc:docMk/>
          <pc:sldMk cId="3903082195" sldId="283"/>
        </pc:sldMkLst>
      </pc:sldChg>
      <pc:sldChg chg="del">
        <pc:chgData name="Flávio Ceci" userId="88d4feaa40945e23" providerId="LiveId" clId="{80862510-CCF4-ED41-A436-D37DD7C88B55}" dt="2021-04-29T13:28:08.764" v="374" actId="2696"/>
        <pc:sldMkLst>
          <pc:docMk/>
          <pc:sldMk cId="2083857446" sldId="296"/>
        </pc:sldMkLst>
      </pc:sldChg>
      <pc:sldChg chg="del">
        <pc:chgData name="Flávio Ceci" userId="88d4feaa40945e23" providerId="LiveId" clId="{80862510-CCF4-ED41-A436-D37DD7C88B55}" dt="2021-04-29T13:28:08.764" v="374" actId="2696"/>
        <pc:sldMkLst>
          <pc:docMk/>
          <pc:sldMk cId="3972375597" sldId="297"/>
        </pc:sldMkLst>
      </pc:sldChg>
      <pc:sldChg chg="del">
        <pc:chgData name="Flávio Ceci" userId="88d4feaa40945e23" providerId="LiveId" clId="{80862510-CCF4-ED41-A436-D37DD7C88B55}" dt="2021-04-29T13:28:08.764" v="374" actId="2696"/>
        <pc:sldMkLst>
          <pc:docMk/>
          <pc:sldMk cId="3887469882" sldId="298"/>
        </pc:sldMkLst>
      </pc:sldChg>
      <pc:sldChg chg="del">
        <pc:chgData name="Flávio Ceci" userId="88d4feaa40945e23" providerId="LiveId" clId="{80862510-CCF4-ED41-A436-D37DD7C88B55}" dt="2021-04-29T13:28:08.764" v="374" actId="2696"/>
        <pc:sldMkLst>
          <pc:docMk/>
          <pc:sldMk cId="3842232515" sldId="299"/>
        </pc:sldMkLst>
      </pc:sldChg>
      <pc:sldChg chg="del">
        <pc:chgData name="Flávio Ceci" userId="88d4feaa40945e23" providerId="LiveId" clId="{80862510-CCF4-ED41-A436-D37DD7C88B55}" dt="2021-04-29T13:28:08.764" v="374" actId="2696"/>
        <pc:sldMkLst>
          <pc:docMk/>
          <pc:sldMk cId="2497290947" sldId="300"/>
        </pc:sldMkLst>
      </pc:sldChg>
      <pc:sldChg chg="del">
        <pc:chgData name="Flávio Ceci" userId="88d4feaa40945e23" providerId="LiveId" clId="{80862510-CCF4-ED41-A436-D37DD7C88B55}" dt="2021-04-29T13:28:08.764" v="374" actId="2696"/>
        <pc:sldMkLst>
          <pc:docMk/>
          <pc:sldMk cId="3822414656" sldId="301"/>
        </pc:sldMkLst>
      </pc:sldChg>
      <pc:sldChg chg="del">
        <pc:chgData name="Flávio Ceci" userId="88d4feaa40945e23" providerId="LiveId" clId="{80862510-CCF4-ED41-A436-D37DD7C88B55}" dt="2021-04-29T13:28:08.764" v="374" actId="2696"/>
        <pc:sldMkLst>
          <pc:docMk/>
          <pc:sldMk cId="3643265851" sldId="302"/>
        </pc:sldMkLst>
      </pc:sldChg>
      <pc:sldChg chg="del">
        <pc:chgData name="Flávio Ceci" userId="88d4feaa40945e23" providerId="LiveId" clId="{80862510-CCF4-ED41-A436-D37DD7C88B55}" dt="2021-04-29T13:28:08.764" v="374" actId="2696"/>
        <pc:sldMkLst>
          <pc:docMk/>
          <pc:sldMk cId="3631416791" sldId="303"/>
        </pc:sldMkLst>
      </pc:sldChg>
      <pc:sldChg chg="del">
        <pc:chgData name="Flávio Ceci" userId="88d4feaa40945e23" providerId="LiveId" clId="{80862510-CCF4-ED41-A436-D37DD7C88B55}" dt="2021-04-29T13:28:08.764" v="374" actId="2696"/>
        <pc:sldMkLst>
          <pc:docMk/>
          <pc:sldMk cId="952607579" sldId="304"/>
        </pc:sldMkLst>
      </pc:sldChg>
      <pc:sldChg chg="del">
        <pc:chgData name="Flávio Ceci" userId="88d4feaa40945e23" providerId="LiveId" clId="{80862510-CCF4-ED41-A436-D37DD7C88B55}" dt="2021-04-29T13:28:08.764" v="374" actId="2696"/>
        <pc:sldMkLst>
          <pc:docMk/>
          <pc:sldMk cId="1243830573" sldId="305"/>
        </pc:sldMkLst>
      </pc:sldChg>
      <pc:sldChg chg="modSp add mod">
        <pc:chgData name="Flávio Ceci" userId="88d4feaa40945e23" providerId="LiveId" clId="{80862510-CCF4-ED41-A436-D37DD7C88B55}" dt="2021-04-29T11:34:39.718" v="216" actId="20577"/>
        <pc:sldMkLst>
          <pc:docMk/>
          <pc:sldMk cId="2401325063" sldId="306"/>
        </pc:sldMkLst>
        <pc:spChg chg="mod">
          <ac:chgData name="Flávio Ceci" userId="88d4feaa40945e23" providerId="LiveId" clId="{80862510-CCF4-ED41-A436-D37DD7C88B55}" dt="2021-04-29T11:34:39.718" v="216" actId="20577"/>
          <ac:spMkLst>
            <pc:docMk/>
            <pc:sldMk cId="2401325063" sldId="306"/>
            <ac:spMk id="9" creationId="{D06C8C1D-D60C-9F49-AC91-D90155BAE89F}"/>
          </ac:spMkLst>
        </pc:spChg>
      </pc:sldChg>
      <pc:sldChg chg="addSp delSp modSp add mod">
        <pc:chgData name="Flávio Ceci" userId="88d4feaa40945e23" providerId="LiveId" clId="{80862510-CCF4-ED41-A436-D37DD7C88B55}" dt="2021-04-30T15:20:19.658" v="947" actId="1076"/>
        <pc:sldMkLst>
          <pc:docMk/>
          <pc:sldMk cId="421396143" sldId="307"/>
        </pc:sldMkLst>
        <pc:spChg chg="mod">
          <ac:chgData name="Flávio Ceci" userId="88d4feaa40945e23" providerId="LiveId" clId="{80862510-CCF4-ED41-A436-D37DD7C88B55}" dt="2021-04-29T13:18:20.985" v="299" actId="20577"/>
          <ac:spMkLst>
            <pc:docMk/>
            <pc:sldMk cId="421396143" sldId="307"/>
            <ac:spMk id="7" creationId="{C4A7F81C-1F12-1B42-9935-AA8971FA6834}"/>
          </ac:spMkLst>
        </pc:spChg>
        <pc:picChg chg="add del mod">
          <ac:chgData name="Flávio Ceci" userId="88d4feaa40945e23" providerId="LiveId" clId="{80862510-CCF4-ED41-A436-D37DD7C88B55}" dt="2021-04-30T15:20:07.894" v="942" actId="478"/>
          <ac:picMkLst>
            <pc:docMk/>
            <pc:sldMk cId="421396143" sldId="307"/>
            <ac:picMk id="4" creationId="{F28AD8BF-92AA-A545-A19A-FE571AF999E6}"/>
          </ac:picMkLst>
        </pc:picChg>
        <pc:picChg chg="add mod">
          <ac:chgData name="Flávio Ceci" userId="88d4feaa40945e23" providerId="LiveId" clId="{80862510-CCF4-ED41-A436-D37DD7C88B55}" dt="2021-04-30T15:20:19.658" v="947" actId="1076"/>
          <ac:picMkLst>
            <pc:docMk/>
            <pc:sldMk cId="421396143" sldId="307"/>
            <ac:picMk id="5" creationId="{93A4C3E3-E1D0-D24F-B81F-06E205A66B05}"/>
          </ac:picMkLst>
        </pc:picChg>
        <pc:picChg chg="del">
          <ac:chgData name="Flávio Ceci" userId="88d4feaa40945e23" providerId="LiveId" clId="{80862510-CCF4-ED41-A436-D37DD7C88B55}" dt="2021-04-29T13:18:24.346" v="301" actId="478"/>
          <ac:picMkLst>
            <pc:docMk/>
            <pc:sldMk cId="421396143" sldId="307"/>
            <ac:picMk id="5" creationId="{9B49076B-F72E-A447-9FDD-A3D50F7F1EE9}"/>
          </ac:picMkLst>
        </pc:picChg>
        <pc:picChg chg="del">
          <ac:chgData name="Flávio Ceci" userId="88d4feaa40945e23" providerId="LiveId" clId="{80862510-CCF4-ED41-A436-D37DD7C88B55}" dt="2021-04-29T13:18:22.946" v="300" actId="478"/>
          <ac:picMkLst>
            <pc:docMk/>
            <pc:sldMk cId="421396143" sldId="307"/>
            <ac:picMk id="8" creationId="{8D05F60B-5A6D-634A-8EDE-F6A32404B4B6}"/>
          </ac:picMkLst>
        </pc:picChg>
      </pc:sldChg>
      <pc:sldChg chg="addSp delSp modSp add mod">
        <pc:chgData name="Flávio Ceci" userId="88d4feaa40945e23" providerId="LiveId" clId="{80862510-CCF4-ED41-A436-D37DD7C88B55}" dt="2021-04-29T13:22:43.050" v="372" actId="1076"/>
        <pc:sldMkLst>
          <pc:docMk/>
          <pc:sldMk cId="1335520933" sldId="308"/>
        </pc:sldMkLst>
        <pc:spChg chg="mod">
          <ac:chgData name="Flávio Ceci" userId="88d4feaa40945e23" providerId="LiveId" clId="{80862510-CCF4-ED41-A436-D37DD7C88B55}" dt="2021-04-29T13:20:33.663" v="311" actId="14100"/>
          <ac:spMkLst>
            <pc:docMk/>
            <pc:sldMk cId="1335520933" sldId="308"/>
            <ac:spMk id="7" creationId="{C4A7F81C-1F12-1B42-9935-AA8971FA6834}"/>
          </ac:spMkLst>
        </pc:spChg>
        <pc:picChg chg="add del mod">
          <ac:chgData name="Flávio Ceci" userId="88d4feaa40945e23" providerId="LiveId" clId="{80862510-CCF4-ED41-A436-D37DD7C88B55}" dt="2021-04-29T13:21:00.535" v="318" actId="478"/>
          <ac:picMkLst>
            <pc:docMk/>
            <pc:sldMk cId="1335520933" sldId="308"/>
            <ac:picMk id="4" creationId="{29142E57-4124-2C40-AD34-226FCD0DF2A3}"/>
          </ac:picMkLst>
        </pc:picChg>
        <pc:picChg chg="del">
          <ac:chgData name="Flávio Ceci" userId="88d4feaa40945e23" providerId="LiveId" clId="{80862510-CCF4-ED41-A436-D37DD7C88B55}" dt="2021-04-29T13:20:36.074" v="313" actId="478"/>
          <ac:picMkLst>
            <pc:docMk/>
            <pc:sldMk cId="1335520933" sldId="308"/>
            <ac:picMk id="5" creationId="{9B49076B-F72E-A447-9FDD-A3D50F7F1EE9}"/>
          </ac:picMkLst>
        </pc:picChg>
        <pc:picChg chg="del">
          <ac:chgData name="Flávio Ceci" userId="88d4feaa40945e23" providerId="LiveId" clId="{80862510-CCF4-ED41-A436-D37DD7C88B55}" dt="2021-04-29T13:20:34.810" v="312" actId="478"/>
          <ac:picMkLst>
            <pc:docMk/>
            <pc:sldMk cId="1335520933" sldId="308"/>
            <ac:picMk id="8" creationId="{8D05F60B-5A6D-634A-8EDE-F6A32404B4B6}"/>
          </ac:picMkLst>
        </pc:picChg>
        <pc:picChg chg="add mod">
          <ac:chgData name="Flávio Ceci" userId="88d4feaa40945e23" providerId="LiveId" clId="{80862510-CCF4-ED41-A436-D37DD7C88B55}" dt="2021-04-29T13:22:09.198" v="349" actId="1037"/>
          <ac:picMkLst>
            <pc:docMk/>
            <pc:sldMk cId="1335520933" sldId="308"/>
            <ac:picMk id="9" creationId="{7FF2A988-1374-AA4D-9C3F-4170BE48EDB0}"/>
          </ac:picMkLst>
        </pc:picChg>
        <pc:picChg chg="add del mod">
          <ac:chgData name="Flávio Ceci" userId="88d4feaa40945e23" providerId="LiveId" clId="{80862510-CCF4-ED41-A436-D37DD7C88B55}" dt="2021-04-29T13:21:40.360" v="326" actId="478"/>
          <ac:picMkLst>
            <pc:docMk/>
            <pc:sldMk cId="1335520933" sldId="308"/>
            <ac:picMk id="11" creationId="{A2330147-8A85-FA46-99BE-6E3BE1F63FCD}"/>
          </ac:picMkLst>
        </pc:picChg>
        <pc:picChg chg="add del mod">
          <ac:chgData name="Flávio Ceci" userId="88d4feaa40945e23" providerId="LiveId" clId="{80862510-CCF4-ED41-A436-D37DD7C88B55}" dt="2021-04-29T13:22:26.575" v="365" actId="478"/>
          <ac:picMkLst>
            <pc:docMk/>
            <pc:sldMk cId="1335520933" sldId="308"/>
            <ac:picMk id="13" creationId="{E982AD6A-7E84-3540-881F-0083593F50FA}"/>
          </ac:picMkLst>
        </pc:picChg>
        <pc:picChg chg="add mod">
          <ac:chgData name="Flávio Ceci" userId="88d4feaa40945e23" providerId="LiveId" clId="{80862510-CCF4-ED41-A436-D37DD7C88B55}" dt="2021-04-29T13:22:43.050" v="372" actId="1076"/>
          <ac:picMkLst>
            <pc:docMk/>
            <pc:sldMk cId="1335520933" sldId="308"/>
            <ac:picMk id="15" creationId="{986620E3-C4F5-CD43-9BE1-58B81DED3047}"/>
          </ac:picMkLst>
        </pc:picChg>
      </pc:sldChg>
      <pc:sldChg chg="addSp delSp modSp add mod">
        <pc:chgData name="Flávio Ceci" userId="88d4feaa40945e23" providerId="LiveId" clId="{80862510-CCF4-ED41-A436-D37DD7C88B55}" dt="2021-04-30T15:27:14.920" v="960" actId="11529"/>
        <pc:sldMkLst>
          <pc:docMk/>
          <pc:sldMk cId="183062519" sldId="309"/>
        </pc:sldMkLst>
        <pc:spChg chg="mod">
          <ac:chgData name="Flávio Ceci" userId="88d4feaa40945e23" providerId="LiveId" clId="{80862510-CCF4-ED41-A436-D37DD7C88B55}" dt="2021-04-29T13:28:17.828" v="375" actId="20577"/>
          <ac:spMkLst>
            <pc:docMk/>
            <pc:sldMk cId="183062519" sldId="309"/>
            <ac:spMk id="7" creationId="{C4A7F81C-1F12-1B42-9935-AA8971FA6834}"/>
          </ac:spMkLst>
        </pc:spChg>
        <pc:picChg chg="add mod">
          <ac:chgData name="Flávio Ceci" userId="88d4feaa40945e23" providerId="LiveId" clId="{80862510-CCF4-ED41-A436-D37DD7C88B55}" dt="2021-04-30T15:24:45.834" v="955" actId="1076"/>
          <ac:picMkLst>
            <pc:docMk/>
            <pc:sldMk cId="183062519" sldId="309"/>
            <ac:picMk id="4" creationId="{0484EEBB-EB32-014E-9D13-BF1A25F34B15}"/>
          </ac:picMkLst>
        </pc:picChg>
        <pc:picChg chg="del">
          <ac:chgData name="Flávio Ceci" userId="88d4feaa40945e23" providerId="LiveId" clId="{80862510-CCF4-ED41-A436-D37DD7C88B55}" dt="2021-04-29T13:28:45.417" v="376" actId="478"/>
          <ac:picMkLst>
            <pc:docMk/>
            <pc:sldMk cId="183062519" sldId="309"/>
            <ac:picMk id="4" creationId="{F28AD8BF-92AA-A545-A19A-FE571AF999E6}"/>
          </ac:picMkLst>
        </pc:picChg>
        <pc:picChg chg="add del mod">
          <ac:chgData name="Flávio Ceci" userId="88d4feaa40945e23" providerId="LiveId" clId="{80862510-CCF4-ED41-A436-D37DD7C88B55}" dt="2021-04-30T15:24:31.372" v="948" actId="478"/>
          <ac:picMkLst>
            <pc:docMk/>
            <pc:sldMk cId="183062519" sldId="309"/>
            <ac:picMk id="5" creationId="{1A666BED-7993-6841-BA69-0E8533D8BD6B}"/>
          </ac:picMkLst>
        </pc:picChg>
        <pc:picChg chg="add mod">
          <ac:chgData name="Flávio Ceci" userId="88d4feaa40945e23" providerId="LiveId" clId="{80862510-CCF4-ED41-A436-D37DD7C88B55}" dt="2021-04-30T15:27:06.439" v="959" actId="208"/>
          <ac:picMkLst>
            <pc:docMk/>
            <pc:sldMk cId="183062519" sldId="309"/>
            <ac:picMk id="8" creationId="{939E1F5A-31DF-F547-88FC-4BAA864D6D89}"/>
          </ac:picMkLst>
        </pc:picChg>
        <pc:cxnChg chg="add">
          <ac:chgData name="Flávio Ceci" userId="88d4feaa40945e23" providerId="LiveId" clId="{80862510-CCF4-ED41-A436-D37DD7C88B55}" dt="2021-04-30T15:27:14.920" v="960" actId="11529"/>
          <ac:cxnSpMkLst>
            <pc:docMk/>
            <pc:sldMk cId="183062519" sldId="309"/>
            <ac:cxnSpMk id="10" creationId="{1A79E42B-7660-1544-9046-089AB0B8E26F}"/>
          </ac:cxnSpMkLst>
        </pc:cxnChg>
      </pc:sldChg>
      <pc:sldChg chg="addSp delSp modSp add mod">
        <pc:chgData name="Flávio Ceci" userId="88d4feaa40945e23" providerId="LiveId" clId="{80862510-CCF4-ED41-A436-D37DD7C88B55}" dt="2021-04-29T13:32:12.249" v="431" actId="14100"/>
        <pc:sldMkLst>
          <pc:docMk/>
          <pc:sldMk cId="863906356" sldId="310"/>
        </pc:sldMkLst>
        <pc:spChg chg="mod">
          <ac:chgData name="Flávio Ceci" userId="88d4feaa40945e23" providerId="LiveId" clId="{80862510-CCF4-ED41-A436-D37DD7C88B55}" dt="2021-04-29T13:30:55.434" v="417" actId="123"/>
          <ac:spMkLst>
            <pc:docMk/>
            <pc:sldMk cId="863906356" sldId="310"/>
            <ac:spMk id="7" creationId="{C4A7F81C-1F12-1B42-9935-AA8971FA6834}"/>
          </ac:spMkLst>
        </pc:spChg>
        <pc:picChg chg="add mod">
          <ac:chgData name="Flávio Ceci" userId="88d4feaa40945e23" providerId="LiveId" clId="{80862510-CCF4-ED41-A436-D37DD7C88B55}" dt="2021-04-29T13:31:21.376" v="423" actId="1076"/>
          <ac:picMkLst>
            <pc:docMk/>
            <pc:sldMk cId="863906356" sldId="310"/>
            <ac:picMk id="4" creationId="{C90F5290-CD60-784E-8074-B3D0EDCDB091}"/>
          </ac:picMkLst>
        </pc:picChg>
        <pc:picChg chg="del">
          <ac:chgData name="Flávio Ceci" userId="88d4feaa40945e23" providerId="LiveId" clId="{80862510-CCF4-ED41-A436-D37DD7C88B55}" dt="2021-04-29T13:30:24.341" v="407" actId="478"/>
          <ac:picMkLst>
            <pc:docMk/>
            <pc:sldMk cId="863906356" sldId="310"/>
            <ac:picMk id="5" creationId="{9B49076B-F72E-A447-9FDD-A3D50F7F1EE9}"/>
          </ac:picMkLst>
        </pc:picChg>
        <pc:picChg chg="del">
          <ac:chgData name="Flávio Ceci" userId="88d4feaa40945e23" providerId="LiveId" clId="{80862510-CCF4-ED41-A436-D37DD7C88B55}" dt="2021-04-29T13:30:57.195" v="418" actId="478"/>
          <ac:picMkLst>
            <pc:docMk/>
            <pc:sldMk cId="863906356" sldId="310"/>
            <ac:picMk id="8" creationId="{8D05F60B-5A6D-634A-8EDE-F6A32404B4B6}"/>
          </ac:picMkLst>
        </pc:picChg>
        <pc:picChg chg="add mod">
          <ac:chgData name="Flávio Ceci" userId="88d4feaa40945e23" providerId="LiveId" clId="{80862510-CCF4-ED41-A436-D37DD7C88B55}" dt="2021-04-29T13:32:12.249" v="431" actId="14100"/>
          <ac:picMkLst>
            <pc:docMk/>
            <pc:sldMk cId="863906356" sldId="310"/>
            <ac:picMk id="9" creationId="{19316737-9C04-304E-A89D-D518C8F8B99D}"/>
          </ac:picMkLst>
        </pc:picChg>
      </pc:sldChg>
      <pc:sldChg chg="addSp delSp modSp add mod">
        <pc:chgData name="Flávio Ceci" userId="88d4feaa40945e23" providerId="LiveId" clId="{80862510-CCF4-ED41-A436-D37DD7C88B55}" dt="2021-04-30T15:37:33.530" v="973" actId="1076"/>
        <pc:sldMkLst>
          <pc:docMk/>
          <pc:sldMk cId="4089002997" sldId="311"/>
        </pc:sldMkLst>
        <pc:spChg chg="mod">
          <ac:chgData name="Flávio Ceci" userId="88d4feaa40945e23" providerId="LiveId" clId="{80862510-CCF4-ED41-A436-D37DD7C88B55}" dt="2021-04-29T13:37:27.876" v="440" actId="20577"/>
          <ac:spMkLst>
            <pc:docMk/>
            <pc:sldMk cId="4089002997" sldId="311"/>
            <ac:spMk id="7" creationId="{C4A7F81C-1F12-1B42-9935-AA8971FA6834}"/>
          </ac:spMkLst>
        </pc:spChg>
        <pc:picChg chg="add del mod">
          <ac:chgData name="Flávio Ceci" userId="88d4feaa40945e23" providerId="LiveId" clId="{80862510-CCF4-ED41-A436-D37DD7C88B55}" dt="2021-04-30T15:36:51.356" v="961" actId="478"/>
          <ac:picMkLst>
            <pc:docMk/>
            <pc:sldMk cId="4089002997" sldId="311"/>
            <ac:picMk id="4" creationId="{EAD11CE4-4D1A-F84E-919D-1654E3945551}"/>
          </ac:picMkLst>
        </pc:picChg>
        <pc:picChg chg="del">
          <ac:chgData name="Flávio Ceci" userId="88d4feaa40945e23" providerId="LiveId" clId="{80862510-CCF4-ED41-A436-D37DD7C88B55}" dt="2021-04-29T13:37:16.846" v="433" actId="478"/>
          <ac:picMkLst>
            <pc:docMk/>
            <pc:sldMk cId="4089002997" sldId="311"/>
            <ac:picMk id="5" creationId="{1A666BED-7993-6841-BA69-0E8533D8BD6B}"/>
          </ac:picMkLst>
        </pc:picChg>
        <pc:picChg chg="add del mod">
          <ac:chgData name="Flávio Ceci" userId="88d4feaa40945e23" providerId="LiveId" clId="{80862510-CCF4-ED41-A436-D37DD7C88B55}" dt="2021-04-30T15:37:17.107" v="965" actId="478"/>
          <ac:picMkLst>
            <pc:docMk/>
            <pc:sldMk cId="4089002997" sldId="311"/>
            <ac:picMk id="5" creationId="{C456B1D1-F4AF-194A-AB11-B7458DB9BABF}"/>
          </ac:picMkLst>
        </pc:picChg>
        <pc:picChg chg="add mod">
          <ac:chgData name="Flávio Ceci" userId="88d4feaa40945e23" providerId="LiveId" clId="{80862510-CCF4-ED41-A436-D37DD7C88B55}" dt="2021-04-30T15:37:33.530" v="973" actId="1076"/>
          <ac:picMkLst>
            <pc:docMk/>
            <pc:sldMk cId="4089002997" sldId="311"/>
            <ac:picMk id="8" creationId="{EF00378B-8336-5143-A669-3C79FA0DB07A}"/>
          </ac:picMkLst>
        </pc:picChg>
      </pc:sldChg>
      <pc:sldChg chg="addSp delSp modSp add mod">
        <pc:chgData name="Flávio Ceci" userId="88d4feaa40945e23" providerId="LiveId" clId="{80862510-CCF4-ED41-A436-D37DD7C88B55}" dt="2021-04-30T15:45:16.675" v="978" actId="1076"/>
        <pc:sldMkLst>
          <pc:docMk/>
          <pc:sldMk cId="2664427097" sldId="312"/>
        </pc:sldMkLst>
        <pc:spChg chg="mod">
          <ac:chgData name="Flávio Ceci" userId="88d4feaa40945e23" providerId="LiveId" clId="{80862510-CCF4-ED41-A436-D37DD7C88B55}" dt="2021-04-29T13:38:26.236" v="480" actId="20577"/>
          <ac:spMkLst>
            <pc:docMk/>
            <pc:sldMk cId="2664427097" sldId="312"/>
            <ac:spMk id="7" creationId="{C4A7F81C-1F12-1B42-9935-AA8971FA6834}"/>
          </ac:spMkLst>
        </pc:spChg>
        <pc:picChg chg="add mod">
          <ac:chgData name="Flávio Ceci" userId="88d4feaa40945e23" providerId="LiveId" clId="{80862510-CCF4-ED41-A436-D37DD7C88B55}" dt="2021-04-30T15:45:16.675" v="978" actId="1076"/>
          <ac:picMkLst>
            <pc:docMk/>
            <pc:sldMk cId="2664427097" sldId="312"/>
            <ac:picMk id="4" creationId="{452A8F4A-248A-9F4F-989F-F59B24C89F59}"/>
          </ac:picMkLst>
        </pc:picChg>
        <pc:picChg chg="del">
          <ac:chgData name="Flávio Ceci" userId="88d4feaa40945e23" providerId="LiveId" clId="{80862510-CCF4-ED41-A436-D37DD7C88B55}" dt="2021-04-29T13:38:29.344" v="481" actId="478"/>
          <ac:picMkLst>
            <pc:docMk/>
            <pc:sldMk cId="2664427097" sldId="312"/>
            <ac:picMk id="4" creationId="{EAD11CE4-4D1A-F84E-919D-1654E3945551}"/>
          </ac:picMkLst>
        </pc:picChg>
        <pc:picChg chg="add del mod">
          <ac:chgData name="Flávio Ceci" userId="88d4feaa40945e23" providerId="LiveId" clId="{80862510-CCF4-ED41-A436-D37DD7C88B55}" dt="2021-04-30T15:45:08.815" v="974" actId="478"/>
          <ac:picMkLst>
            <pc:docMk/>
            <pc:sldMk cId="2664427097" sldId="312"/>
            <ac:picMk id="5" creationId="{46349164-D96D-5E4A-AADD-C856BB3FF8B8}"/>
          </ac:picMkLst>
        </pc:picChg>
      </pc:sldChg>
      <pc:sldChg chg="modSp add mod">
        <pc:chgData name="Flávio Ceci" userId="88d4feaa40945e23" providerId="LiveId" clId="{80862510-CCF4-ED41-A436-D37DD7C88B55}" dt="2021-04-29T13:50:34.612" v="498" actId="20577"/>
        <pc:sldMkLst>
          <pc:docMk/>
          <pc:sldMk cId="1849471027" sldId="313"/>
        </pc:sldMkLst>
        <pc:spChg chg="mod">
          <ac:chgData name="Flávio Ceci" userId="88d4feaa40945e23" providerId="LiveId" clId="{80862510-CCF4-ED41-A436-D37DD7C88B55}" dt="2021-04-29T13:50:34.612" v="498" actId="20577"/>
          <ac:spMkLst>
            <pc:docMk/>
            <pc:sldMk cId="1849471027" sldId="313"/>
            <ac:spMk id="9" creationId="{D06C8C1D-D60C-9F49-AC91-D90155BAE89F}"/>
          </ac:spMkLst>
        </pc:spChg>
      </pc:sldChg>
      <pc:sldChg chg="addSp delSp modSp add mod">
        <pc:chgData name="Flávio Ceci" userId="88d4feaa40945e23" providerId="LiveId" clId="{80862510-CCF4-ED41-A436-D37DD7C88B55}" dt="2021-04-29T14:22:40.943" v="633" actId="20577"/>
        <pc:sldMkLst>
          <pc:docMk/>
          <pc:sldMk cId="270083249" sldId="314"/>
        </pc:sldMkLst>
        <pc:spChg chg="mod">
          <ac:chgData name="Flávio Ceci" userId="88d4feaa40945e23" providerId="LiveId" clId="{80862510-CCF4-ED41-A436-D37DD7C88B55}" dt="2021-04-29T14:19:40.167" v="627" actId="20577"/>
          <ac:spMkLst>
            <pc:docMk/>
            <pc:sldMk cId="270083249" sldId="314"/>
            <ac:spMk id="3" creationId="{AA2ED0BE-0793-264A-A8FD-91945BD52BF1}"/>
          </ac:spMkLst>
        </pc:spChg>
        <pc:spChg chg="mod">
          <ac:chgData name="Flávio Ceci" userId="88d4feaa40945e23" providerId="LiveId" clId="{80862510-CCF4-ED41-A436-D37DD7C88B55}" dt="2021-04-29T14:22:40.943" v="633" actId="20577"/>
          <ac:spMkLst>
            <pc:docMk/>
            <pc:sldMk cId="270083249" sldId="314"/>
            <ac:spMk id="7" creationId="{C4A7F81C-1F12-1B42-9935-AA8971FA6834}"/>
          </ac:spMkLst>
        </pc:spChg>
        <pc:picChg chg="add mod">
          <ac:chgData name="Flávio Ceci" userId="88d4feaa40945e23" providerId="LiveId" clId="{80862510-CCF4-ED41-A436-D37DD7C88B55}" dt="2021-04-29T13:54:02.967" v="525" actId="14100"/>
          <ac:picMkLst>
            <pc:docMk/>
            <pc:sldMk cId="270083249" sldId="314"/>
            <ac:picMk id="4" creationId="{3CF56745-C0AE-5640-96A3-C1ED3389A1EE}"/>
          </ac:picMkLst>
        </pc:picChg>
        <pc:picChg chg="del">
          <ac:chgData name="Flávio Ceci" userId="88d4feaa40945e23" providerId="LiveId" clId="{80862510-CCF4-ED41-A436-D37DD7C88B55}" dt="2021-04-29T13:52:43.127" v="506" actId="478"/>
          <ac:picMkLst>
            <pc:docMk/>
            <pc:sldMk cId="270083249" sldId="314"/>
            <ac:picMk id="5" creationId="{9B49076B-F72E-A447-9FDD-A3D50F7F1EE9}"/>
          </ac:picMkLst>
        </pc:picChg>
        <pc:picChg chg="del">
          <ac:chgData name="Flávio Ceci" userId="88d4feaa40945e23" providerId="LiveId" clId="{80862510-CCF4-ED41-A436-D37DD7C88B55}" dt="2021-04-29T13:52:41.615" v="505" actId="478"/>
          <ac:picMkLst>
            <pc:docMk/>
            <pc:sldMk cId="270083249" sldId="314"/>
            <ac:picMk id="8" creationId="{8D05F60B-5A6D-634A-8EDE-F6A32404B4B6}"/>
          </ac:picMkLst>
        </pc:picChg>
        <pc:picChg chg="add mod">
          <ac:chgData name="Flávio Ceci" userId="88d4feaa40945e23" providerId="LiveId" clId="{80862510-CCF4-ED41-A436-D37DD7C88B55}" dt="2021-04-29T13:54:09.828" v="529" actId="1076"/>
          <ac:picMkLst>
            <pc:docMk/>
            <pc:sldMk cId="270083249" sldId="314"/>
            <ac:picMk id="9" creationId="{C55953A7-6BB6-E04B-A816-5FF1C5148B2A}"/>
          </ac:picMkLst>
        </pc:picChg>
        <pc:picChg chg="add mod">
          <ac:chgData name="Flávio Ceci" userId="88d4feaa40945e23" providerId="LiveId" clId="{80862510-CCF4-ED41-A436-D37DD7C88B55}" dt="2021-04-29T13:54:44.015" v="571" actId="1038"/>
          <ac:picMkLst>
            <pc:docMk/>
            <pc:sldMk cId="270083249" sldId="314"/>
            <ac:picMk id="11" creationId="{1F6C32B2-15EA-F64E-848E-006A84023AE5}"/>
          </ac:picMkLst>
        </pc:picChg>
      </pc:sldChg>
      <pc:sldChg chg="addSp delSp modSp add mod">
        <pc:chgData name="Flávio Ceci" userId="88d4feaa40945e23" providerId="LiveId" clId="{80862510-CCF4-ED41-A436-D37DD7C88B55}" dt="2021-04-30T15:49:11.791" v="998" actId="1076"/>
        <pc:sldMkLst>
          <pc:docMk/>
          <pc:sldMk cId="3711333265" sldId="315"/>
        </pc:sldMkLst>
        <pc:spChg chg="mod">
          <ac:chgData name="Flávio Ceci" userId="88d4feaa40945e23" providerId="LiveId" clId="{80862510-CCF4-ED41-A436-D37DD7C88B55}" dt="2021-04-29T14:19:44.065" v="628"/>
          <ac:spMkLst>
            <pc:docMk/>
            <pc:sldMk cId="3711333265" sldId="315"/>
            <ac:spMk id="3" creationId="{AA2ED0BE-0793-264A-A8FD-91945BD52BF1}"/>
          </ac:spMkLst>
        </pc:spChg>
        <pc:spChg chg="mod">
          <ac:chgData name="Flávio Ceci" userId="88d4feaa40945e23" providerId="LiveId" clId="{80862510-CCF4-ED41-A436-D37DD7C88B55}" dt="2021-04-29T14:22:45.847" v="634"/>
          <ac:spMkLst>
            <pc:docMk/>
            <pc:sldMk cId="3711333265" sldId="315"/>
            <ac:spMk id="7" creationId="{C4A7F81C-1F12-1B42-9935-AA8971FA6834}"/>
          </ac:spMkLst>
        </pc:spChg>
        <pc:spChg chg="add del mod">
          <ac:chgData name="Flávio Ceci" userId="88d4feaa40945e23" providerId="LiveId" clId="{80862510-CCF4-ED41-A436-D37DD7C88B55}" dt="2021-04-30T15:48:49.062" v="995" actId="478"/>
          <ac:spMkLst>
            <pc:docMk/>
            <pc:sldMk cId="3711333265" sldId="315"/>
            <ac:spMk id="11" creationId="{EA8D9853-00F6-B84F-A63A-38C0E31FD15A}"/>
          </ac:spMkLst>
        </pc:spChg>
        <pc:spChg chg="add mod">
          <ac:chgData name="Flávio Ceci" userId="88d4feaa40945e23" providerId="LiveId" clId="{80862510-CCF4-ED41-A436-D37DD7C88B55}" dt="2021-04-30T15:49:11.791" v="998" actId="1076"/>
          <ac:spMkLst>
            <pc:docMk/>
            <pc:sldMk cId="3711333265" sldId="315"/>
            <ac:spMk id="12" creationId="{830E348D-20E2-1D43-B71D-4025692455D7}"/>
          </ac:spMkLst>
        </pc:spChg>
        <pc:picChg chg="del">
          <ac:chgData name="Flávio Ceci" userId="88d4feaa40945e23" providerId="LiveId" clId="{80862510-CCF4-ED41-A436-D37DD7C88B55}" dt="2021-04-29T14:01:35.994" v="585" actId="478"/>
          <ac:picMkLst>
            <pc:docMk/>
            <pc:sldMk cId="3711333265" sldId="315"/>
            <ac:picMk id="4" creationId="{3CF56745-C0AE-5640-96A3-C1ED3389A1EE}"/>
          </ac:picMkLst>
        </pc:picChg>
        <pc:picChg chg="add del mod">
          <ac:chgData name="Flávio Ceci" userId="88d4feaa40945e23" providerId="LiveId" clId="{80862510-CCF4-ED41-A436-D37DD7C88B55}" dt="2021-04-30T15:47:13.466" v="984" actId="478"/>
          <ac:picMkLst>
            <pc:docMk/>
            <pc:sldMk cId="3711333265" sldId="315"/>
            <ac:picMk id="4" creationId="{79D93585-75EC-ED46-958B-D102E6D1442D}"/>
          </ac:picMkLst>
        </pc:picChg>
        <pc:picChg chg="add del mod">
          <ac:chgData name="Flávio Ceci" userId="88d4feaa40945e23" providerId="LiveId" clId="{80862510-CCF4-ED41-A436-D37DD7C88B55}" dt="2021-04-30T15:46:42.011" v="979" actId="478"/>
          <ac:picMkLst>
            <pc:docMk/>
            <pc:sldMk cId="3711333265" sldId="315"/>
            <ac:picMk id="5" creationId="{53DECE0F-8632-0A41-BA49-70B4E3B3B55C}"/>
          </ac:picMkLst>
        </pc:picChg>
        <pc:picChg chg="add mod">
          <ac:chgData name="Flávio Ceci" userId="88d4feaa40945e23" providerId="LiveId" clId="{80862510-CCF4-ED41-A436-D37DD7C88B55}" dt="2021-04-30T15:47:26.097" v="988" actId="1076"/>
          <ac:picMkLst>
            <pc:docMk/>
            <pc:sldMk cId="3711333265" sldId="315"/>
            <ac:picMk id="8" creationId="{FABEE4CB-8D53-F241-9765-1D083E769F84}"/>
          </ac:picMkLst>
        </pc:picChg>
        <pc:picChg chg="del">
          <ac:chgData name="Flávio Ceci" userId="88d4feaa40945e23" providerId="LiveId" clId="{80862510-CCF4-ED41-A436-D37DD7C88B55}" dt="2021-04-29T14:01:34.106" v="584" actId="478"/>
          <ac:picMkLst>
            <pc:docMk/>
            <pc:sldMk cId="3711333265" sldId="315"/>
            <ac:picMk id="9" creationId="{C55953A7-6BB6-E04B-A816-5FF1C5148B2A}"/>
          </ac:picMkLst>
        </pc:picChg>
        <pc:picChg chg="add mod">
          <ac:chgData name="Flávio Ceci" userId="88d4feaa40945e23" providerId="LiveId" clId="{80862510-CCF4-ED41-A436-D37DD7C88B55}" dt="2021-04-30T15:47:53.479" v="992" actId="1076"/>
          <ac:picMkLst>
            <pc:docMk/>
            <pc:sldMk cId="3711333265" sldId="315"/>
            <ac:picMk id="10" creationId="{DA9D3DF9-CDBF-F944-A60F-154B5BDFA160}"/>
          </ac:picMkLst>
        </pc:picChg>
        <pc:picChg chg="del">
          <ac:chgData name="Flávio Ceci" userId="88d4feaa40945e23" providerId="LiveId" clId="{80862510-CCF4-ED41-A436-D37DD7C88B55}" dt="2021-04-29T14:01:37.619" v="586" actId="478"/>
          <ac:picMkLst>
            <pc:docMk/>
            <pc:sldMk cId="3711333265" sldId="315"/>
            <ac:picMk id="11" creationId="{1F6C32B2-15EA-F64E-848E-006A84023AE5}"/>
          </ac:picMkLst>
        </pc:picChg>
      </pc:sldChg>
      <pc:sldChg chg="addSp delSp modSp add mod">
        <pc:chgData name="Flávio Ceci" userId="88d4feaa40945e23" providerId="LiveId" clId="{80862510-CCF4-ED41-A436-D37DD7C88B55}" dt="2021-04-30T15:55:22.561" v="1033" actId="1076"/>
        <pc:sldMkLst>
          <pc:docMk/>
          <pc:sldMk cId="274751211" sldId="316"/>
        </pc:sldMkLst>
        <pc:spChg chg="mod">
          <ac:chgData name="Flávio Ceci" userId="88d4feaa40945e23" providerId="LiveId" clId="{80862510-CCF4-ED41-A436-D37DD7C88B55}" dt="2021-04-29T14:19:48.970" v="629"/>
          <ac:spMkLst>
            <pc:docMk/>
            <pc:sldMk cId="274751211" sldId="316"/>
            <ac:spMk id="3" creationId="{AA2ED0BE-0793-264A-A8FD-91945BD52BF1}"/>
          </ac:spMkLst>
        </pc:spChg>
        <pc:spChg chg="add del mod">
          <ac:chgData name="Flávio Ceci" userId="88d4feaa40945e23" providerId="LiveId" clId="{80862510-CCF4-ED41-A436-D37DD7C88B55}" dt="2021-04-30T15:55:03.117" v="1026" actId="478"/>
          <ac:spMkLst>
            <pc:docMk/>
            <pc:sldMk cId="274751211" sldId="316"/>
            <ac:spMk id="6" creationId="{9F4C7121-D6EE-E040-8DBB-F54A606520E7}"/>
          </ac:spMkLst>
        </pc:spChg>
        <pc:spChg chg="mod">
          <ac:chgData name="Flávio Ceci" userId="88d4feaa40945e23" providerId="LiveId" clId="{80862510-CCF4-ED41-A436-D37DD7C88B55}" dt="2021-04-29T14:22:48.162" v="635"/>
          <ac:spMkLst>
            <pc:docMk/>
            <pc:sldMk cId="274751211" sldId="316"/>
            <ac:spMk id="7" creationId="{C4A7F81C-1F12-1B42-9935-AA8971FA6834}"/>
          </ac:spMkLst>
        </pc:spChg>
        <pc:spChg chg="add mod">
          <ac:chgData name="Flávio Ceci" userId="88d4feaa40945e23" providerId="LiveId" clId="{80862510-CCF4-ED41-A436-D37DD7C88B55}" dt="2021-04-30T15:55:22.561" v="1033" actId="1076"/>
          <ac:spMkLst>
            <pc:docMk/>
            <pc:sldMk cId="274751211" sldId="316"/>
            <ac:spMk id="13" creationId="{BACFA460-131D-C14A-9CD5-DE920955C0CB}"/>
          </ac:spMkLst>
        </pc:spChg>
        <pc:picChg chg="add del mod">
          <ac:chgData name="Flávio Ceci" userId="88d4feaa40945e23" providerId="LiveId" clId="{80862510-CCF4-ED41-A436-D37DD7C88B55}" dt="2021-04-30T15:51:02.304" v="999" actId="478"/>
          <ac:picMkLst>
            <pc:docMk/>
            <pc:sldMk cId="274751211" sldId="316"/>
            <ac:picMk id="4" creationId="{BDE441BA-7CEB-F94A-A12D-A6B282B23CDE}"/>
          </ac:picMkLst>
        </pc:picChg>
        <pc:picChg chg="del">
          <ac:chgData name="Flávio Ceci" userId="88d4feaa40945e23" providerId="LiveId" clId="{80862510-CCF4-ED41-A436-D37DD7C88B55}" dt="2021-04-29T14:17:53.052" v="596" actId="478"/>
          <ac:picMkLst>
            <pc:docMk/>
            <pc:sldMk cId="274751211" sldId="316"/>
            <ac:picMk id="5" creationId="{53DECE0F-8632-0A41-BA49-70B4E3B3B55C}"/>
          </ac:picMkLst>
        </pc:picChg>
        <pc:picChg chg="add del mod">
          <ac:chgData name="Flávio Ceci" userId="88d4feaa40945e23" providerId="LiveId" clId="{80862510-CCF4-ED41-A436-D37DD7C88B55}" dt="2021-04-30T15:52:07.318" v="1006" actId="478"/>
          <ac:picMkLst>
            <pc:docMk/>
            <pc:sldMk cId="274751211" sldId="316"/>
            <ac:picMk id="5" creationId="{A093C403-389C-7443-AE1F-E0FD81D0CBFD}"/>
          </ac:picMkLst>
        </pc:picChg>
        <pc:picChg chg="add del mod">
          <ac:chgData name="Flávio Ceci" userId="88d4feaa40945e23" providerId="LiveId" clId="{80862510-CCF4-ED41-A436-D37DD7C88B55}" dt="2021-04-30T15:54:58.061" v="1022" actId="478"/>
          <ac:picMkLst>
            <pc:docMk/>
            <pc:sldMk cId="274751211" sldId="316"/>
            <ac:picMk id="9" creationId="{F07E85DF-F8ED-3C4D-B7DA-C618A7E8FDE9}"/>
          </ac:picMkLst>
        </pc:picChg>
        <pc:picChg chg="add mod">
          <ac:chgData name="Flávio Ceci" userId="88d4feaa40945e23" providerId="LiveId" clId="{80862510-CCF4-ED41-A436-D37DD7C88B55}" dt="2021-04-30T15:55:15.495" v="1029" actId="1076"/>
          <ac:picMkLst>
            <pc:docMk/>
            <pc:sldMk cId="274751211" sldId="316"/>
            <ac:picMk id="10" creationId="{99A4697E-D215-B64A-9304-98B9B7EDA0B1}"/>
          </ac:picMkLst>
        </pc:picChg>
        <pc:picChg chg="add mod">
          <ac:chgData name="Flávio Ceci" userId="88d4feaa40945e23" providerId="LiveId" clId="{80862510-CCF4-ED41-A436-D37DD7C88B55}" dt="2021-04-30T15:55:21.368" v="1032" actId="1076"/>
          <ac:picMkLst>
            <pc:docMk/>
            <pc:sldMk cId="274751211" sldId="316"/>
            <ac:picMk id="12" creationId="{1D21CAF2-604B-8C40-960A-4AFBFB15999D}"/>
          </ac:picMkLst>
        </pc:picChg>
      </pc:sldChg>
      <pc:sldChg chg="addSp delSp modSp add mod">
        <pc:chgData name="Flávio Ceci" userId="88d4feaa40945e23" providerId="LiveId" clId="{80862510-CCF4-ED41-A436-D37DD7C88B55}" dt="2021-04-29T14:38:17.172" v="666" actId="20577"/>
        <pc:sldMkLst>
          <pc:docMk/>
          <pc:sldMk cId="256407151" sldId="317"/>
        </pc:sldMkLst>
        <pc:spChg chg="mod">
          <ac:chgData name="Flávio Ceci" userId="88d4feaa40945e23" providerId="LiveId" clId="{80862510-CCF4-ED41-A436-D37DD7C88B55}" dt="2021-04-29T14:38:17.172" v="666" actId="20577"/>
          <ac:spMkLst>
            <pc:docMk/>
            <pc:sldMk cId="256407151" sldId="317"/>
            <ac:spMk id="7" creationId="{C4A7F81C-1F12-1B42-9935-AA8971FA6834}"/>
          </ac:spMkLst>
        </pc:spChg>
        <pc:picChg chg="del">
          <ac:chgData name="Flávio Ceci" userId="88d4feaa40945e23" providerId="LiveId" clId="{80862510-CCF4-ED41-A436-D37DD7C88B55}" dt="2021-04-29T14:30:28.137" v="644" actId="478"/>
          <ac:picMkLst>
            <pc:docMk/>
            <pc:sldMk cId="256407151" sldId="317"/>
            <ac:picMk id="4" creationId="{3CF56745-C0AE-5640-96A3-C1ED3389A1EE}"/>
          </ac:picMkLst>
        </pc:picChg>
        <pc:picChg chg="add mod">
          <ac:chgData name="Flávio Ceci" userId="88d4feaa40945e23" providerId="LiveId" clId="{80862510-CCF4-ED41-A436-D37DD7C88B55}" dt="2021-04-29T14:37:32.312" v="656" actId="1076"/>
          <ac:picMkLst>
            <pc:docMk/>
            <pc:sldMk cId="256407151" sldId="317"/>
            <ac:picMk id="5" creationId="{DB3C7615-F77B-F840-9EF3-23242BF56A03}"/>
          </ac:picMkLst>
        </pc:picChg>
        <pc:picChg chg="add mod">
          <ac:chgData name="Flávio Ceci" userId="88d4feaa40945e23" providerId="LiveId" clId="{80862510-CCF4-ED41-A436-D37DD7C88B55}" dt="2021-04-29T14:38:03.020" v="665" actId="1037"/>
          <ac:picMkLst>
            <pc:docMk/>
            <pc:sldMk cId="256407151" sldId="317"/>
            <ac:picMk id="8" creationId="{64BB99AA-A2FA-6549-B5D4-D3F567B8D8A0}"/>
          </ac:picMkLst>
        </pc:picChg>
        <pc:picChg chg="del">
          <ac:chgData name="Flávio Ceci" userId="88d4feaa40945e23" providerId="LiveId" clId="{80862510-CCF4-ED41-A436-D37DD7C88B55}" dt="2021-04-29T14:30:26.509" v="643" actId="478"/>
          <ac:picMkLst>
            <pc:docMk/>
            <pc:sldMk cId="256407151" sldId="317"/>
            <ac:picMk id="9" creationId="{C55953A7-6BB6-E04B-A816-5FF1C5148B2A}"/>
          </ac:picMkLst>
        </pc:picChg>
        <pc:picChg chg="del">
          <ac:chgData name="Flávio Ceci" userId="88d4feaa40945e23" providerId="LiveId" clId="{80862510-CCF4-ED41-A436-D37DD7C88B55}" dt="2021-04-29T14:30:29.547" v="645" actId="478"/>
          <ac:picMkLst>
            <pc:docMk/>
            <pc:sldMk cId="256407151" sldId="317"/>
            <ac:picMk id="11" creationId="{1F6C32B2-15EA-F64E-848E-006A84023AE5}"/>
          </ac:picMkLst>
        </pc:picChg>
      </pc:sldChg>
      <pc:sldChg chg="addSp delSp modSp add mod">
        <pc:chgData name="Flávio Ceci" userId="88d4feaa40945e23" providerId="LiveId" clId="{80862510-CCF4-ED41-A436-D37DD7C88B55}" dt="2021-04-30T16:00:18.145" v="1053" actId="1076"/>
        <pc:sldMkLst>
          <pc:docMk/>
          <pc:sldMk cId="3536184269" sldId="318"/>
        </pc:sldMkLst>
        <pc:spChg chg="add del mod">
          <ac:chgData name="Flávio Ceci" userId="88d4feaa40945e23" providerId="LiveId" clId="{80862510-CCF4-ED41-A436-D37DD7C88B55}" dt="2021-04-30T15:55:52.523" v="1036" actId="478"/>
          <ac:spMkLst>
            <pc:docMk/>
            <pc:sldMk cId="3536184269" sldId="318"/>
            <ac:spMk id="5" creationId="{08DEDF72-0E61-3E48-97E6-9F195C4C0E6C}"/>
          </ac:spMkLst>
        </pc:spChg>
        <pc:spChg chg="del mod">
          <ac:chgData name="Flávio Ceci" userId="88d4feaa40945e23" providerId="LiveId" clId="{80862510-CCF4-ED41-A436-D37DD7C88B55}" dt="2021-04-30T15:55:48.923" v="1034" actId="478"/>
          <ac:spMkLst>
            <pc:docMk/>
            <pc:sldMk cId="3536184269" sldId="318"/>
            <ac:spMk id="7" creationId="{C4A7F81C-1F12-1B42-9935-AA8971FA6834}"/>
          </ac:spMkLst>
        </pc:spChg>
        <pc:spChg chg="add mod">
          <ac:chgData name="Flávio Ceci" userId="88d4feaa40945e23" providerId="LiveId" clId="{80862510-CCF4-ED41-A436-D37DD7C88B55}" dt="2021-04-30T15:55:56.888" v="1038" actId="20577"/>
          <ac:spMkLst>
            <pc:docMk/>
            <pc:sldMk cId="3536184269" sldId="318"/>
            <ac:spMk id="8" creationId="{C8B3F990-D5AF-8242-9087-973D29A8F441}"/>
          </ac:spMkLst>
        </pc:spChg>
        <pc:spChg chg="add mod">
          <ac:chgData name="Flávio Ceci" userId="88d4feaa40945e23" providerId="LiveId" clId="{80862510-CCF4-ED41-A436-D37DD7C88B55}" dt="2021-04-30T16:00:18.145" v="1053" actId="1076"/>
          <ac:spMkLst>
            <pc:docMk/>
            <pc:sldMk cId="3536184269" sldId="318"/>
            <ac:spMk id="12" creationId="{C0F18B81-C174-9E4A-9F3C-E3F0BF87026E}"/>
          </ac:spMkLst>
        </pc:spChg>
        <pc:picChg chg="add del mod">
          <ac:chgData name="Flávio Ceci" userId="88d4feaa40945e23" providerId="LiveId" clId="{80862510-CCF4-ED41-A436-D37DD7C88B55}" dt="2021-04-30T15:59:21.235" v="1042" actId="478"/>
          <ac:picMkLst>
            <pc:docMk/>
            <pc:sldMk cId="3536184269" sldId="318"/>
            <ac:picMk id="4" creationId="{1DE40BF7-113D-D446-BB20-ACA2AB5B313E}"/>
          </ac:picMkLst>
        </pc:picChg>
        <pc:picChg chg="del">
          <ac:chgData name="Flávio Ceci" userId="88d4feaa40945e23" providerId="LiveId" clId="{80862510-CCF4-ED41-A436-D37DD7C88B55}" dt="2021-04-29T14:39:21.929" v="668" actId="478"/>
          <ac:picMkLst>
            <pc:docMk/>
            <pc:sldMk cId="3536184269" sldId="318"/>
            <ac:picMk id="5" creationId="{DB3C7615-F77B-F840-9EF3-23242BF56A03}"/>
          </ac:picMkLst>
        </pc:picChg>
        <pc:picChg chg="del">
          <ac:chgData name="Flávio Ceci" userId="88d4feaa40945e23" providerId="LiveId" clId="{80862510-CCF4-ED41-A436-D37DD7C88B55}" dt="2021-04-29T14:39:36.680" v="671" actId="478"/>
          <ac:picMkLst>
            <pc:docMk/>
            <pc:sldMk cId="3536184269" sldId="318"/>
            <ac:picMk id="8" creationId="{64BB99AA-A2FA-6549-B5D4-D3F567B8D8A0}"/>
          </ac:picMkLst>
        </pc:picChg>
        <pc:picChg chg="add mod">
          <ac:chgData name="Flávio Ceci" userId="88d4feaa40945e23" providerId="LiveId" clId="{80862510-CCF4-ED41-A436-D37DD7C88B55}" dt="2021-04-30T15:59:26.633" v="1046" actId="1076"/>
          <ac:picMkLst>
            <pc:docMk/>
            <pc:sldMk cId="3536184269" sldId="318"/>
            <ac:picMk id="9" creationId="{E7D434F9-35FB-DB41-A81F-023C2917C5DA}"/>
          </ac:picMkLst>
        </pc:picChg>
        <pc:picChg chg="add mod">
          <ac:chgData name="Flávio Ceci" userId="88d4feaa40945e23" providerId="LiveId" clId="{80862510-CCF4-ED41-A436-D37DD7C88B55}" dt="2021-04-30T15:59:58.942" v="1050" actId="1076"/>
          <ac:picMkLst>
            <pc:docMk/>
            <pc:sldMk cId="3536184269" sldId="318"/>
            <ac:picMk id="11" creationId="{70DDD3AD-71A7-7443-86EB-09F6D0242E78}"/>
          </ac:picMkLst>
        </pc:picChg>
      </pc:sldChg>
      <pc:sldChg chg="addSp delSp modSp add mod">
        <pc:chgData name="Flávio Ceci" userId="88d4feaa40945e23" providerId="LiveId" clId="{80862510-CCF4-ED41-A436-D37DD7C88B55}" dt="2021-04-29T14:49:18.372" v="758"/>
        <pc:sldMkLst>
          <pc:docMk/>
          <pc:sldMk cId="3531847126" sldId="319"/>
        </pc:sldMkLst>
        <pc:spChg chg="mod">
          <ac:chgData name="Flávio Ceci" userId="88d4feaa40945e23" providerId="LiveId" clId="{80862510-CCF4-ED41-A436-D37DD7C88B55}" dt="2021-04-29T14:46:35.201" v="756" actId="313"/>
          <ac:spMkLst>
            <pc:docMk/>
            <pc:sldMk cId="3531847126" sldId="319"/>
            <ac:spMk id="7" creationId="{C4A7F81C-1F12-1B42-9935-AA8971FA6834}"/>
          </ac:spMkLst>
        </pc:spChg>
        <pc:spChg chg="add del mod">
          <ac:chgData name="Flávio Ceci" userId="88d4feaa40945e23" providerId="LiveId" clId="{80862510-CCF4-ED41-A436-D37DD7C88B55}" dt="2021-04-29T14:49:18.372" v="758"/>
          <ac:spMkLst>
            <pc:docMk/>
            <pc:sldMk cId="3531847126" sldId="319"/>
            <ac:spMk id="10" creationId="{3A0D09E8-FFB1-2042-A8B9-9F9E4EF7712C}"/>
          </ac:spMkLst>
        </pc:spChg>
        <pc:picChg chg="add mod">
          <ac:chgData name="Flávio Ceci" userId="88d4feaa40945e23" providerId="LiveId" clId="{80862510-CCF4-ED41-A436-D37DD7C88B55}" dt="2021-04-29T14:46:23.679" v="752" actId="1076"/>
          <ac:picMkLst>
            <pc:docMk/>
            <pc:sldMk cId="3531847126" sldId="319"/>
            <ac:picMk id="4" creationId="{7C649240-371A-6D49-840B-3F77BA0D4ADD}"/>
          </ac:picMkLst>
        </pc:picChg>
        <pc:picChg chg="del">
          <ac:chgData name="Flávio Ceci" userId="88d4feaa40945e23" providerId="LiveId" clId="{80862510-CCF4-ED41-A436-D37DD7C88B55}" dt="2021-04-29T14:42:43.280" v="687" actId="478"/>
          <ac:picMkLst>
            <pc:docMk/>
            <pc:sldMk cId="3531847126" sldId="319"/>
            <ac:picMk id="5" creationId="{DB3C7615-F77B-F840-9EF3-23242BF56A03}"/>
          </ac:picMkLst>
        </pc:picChg>
        <pc:picChg chg="del">
          <ac:chgData name="Flávio Ceci" userId="88d4feaa40945e23" providerId="LiveId" clId="{80862510-CCF4-ED41-A436-D37DD7C88B55}" dt="2021-04-29T14:42:44.967" v="688" actId="478"/>
          <ac:picMkLst>
            <pc:docMk/>
            <pc:sldMk cId="3531847126" sldId="319"/>
            <ac:picMk id="8" creationId="{64BB99AA-A2FA-6549-B5D4-D3F567B8D8A0}"/>
          </ac:picMkLst>
        </pc:picChg>
        <pc:picChg chg="add mod">
          <ac:chgData name="Flávio Ceci" userId="88d4feaa40945e23" providerId="LiveId" clId="{80862510-CCF4-ED41-A436-D37DD7C88B55}" dt="2021-04-29T14:46:07.501" v="749" actId="14100"/>
          <ac:picMkLst>
            <pc:docMk/>
            <pc:sldMk cId="3531847126" sldId="319"/>
            <ac:picMk id="9" creationId="{5CD39832-7B9E-9145-856D-2527EEE5E232}"/>
          </ac:picMkLst>
        </pc:picChg>
      </pc:sldChg>
      <pc:sldChg chg="addSp delSp modSp add mod">
        <pc:chgData name="Flávio Ceci" userId="88d4feaa40945e23" providerId="LiveId" clId="{80862510-CCF4-ED41-A436-D37DD7C88B55}" dt="2021-04-30T16:02:49.494" v="1066" actId="1076"/>
        <pc:sldMkLst>
          <pc:docMk/>
          <pc:sldMk cId="4140902861" sldId="320"/>
        </pc:sldMkLst>
        <pc:spChg chg="mod">
          <ac:chgData name="Flávio Ceci" userId="88d4feaa40945e23" providerId="LiveId" clId="{80862510-CCF4-ED41-A436-D37DD7C88B55}" dt="2021-04-29T14:49:37.121" v="768" actId="27636"/>
          <ac:spMkLst>
            <pc:docMk/>
            <pc:sldMk cId="4140902861" sldId="320"/>
            <ac:spMk id="7" creationId="{C4A7F81C-1F12-1B42-9935-AA8971FA6834}"/>
          </ac:spMkLst>
        </pc:spChg>
        <pc:spChg chg="add mod">
          <ac:chgData name="Flávio Ceci" userId="88d4feaa40945e23" providerId="LiveId" clId="{80862510-CCF4-ED41-A436-D37DD7C88B55}" dt="2021-04-30T16:02:49.494" v="1066" actId="1076"/>
          <ac:spMkLst>
            <pc:docMk/>
            <pc:sldMk cId="4140902861" sldId="320"/>
            <ac:spMk id="9" creationId="{055BF12D-1146-8049-B84D-66CD1CF5F3BC}"/>
          </ac:spMkLst>
        </pc:spChg>
        <pc:picChg chg="del">
          <ac:chgData name="Flávio Ceci" userId="88d4feaa40945e23" providerId="LiveId" clId="{80862510-CCF4-ED41-A436-D37DD7C88B55}" dt="2021-04-29T14:49:38.232" v="769" actId="478"/>
          <ac:picMkLst>
            <pc:docMk/>
            <pc:sldMk cId="4140902861" sldId="320"/>
            <ac:picMk id="4" creationId="{7C649240-371A-6D49-840B-3F77BA0D4ADD}"/>
          </ac:picMkLst>
        </pc:picChg>
        <pc:picChg chg="add mod">
          <ac:chgData name="Flávio Ceci" userId="88d4feaa40945e23" providerId="LiveId" clId="{80862510-CCF4-ED41-A436-D37DD7C88B55}" dt="2021-04-30T16:02:06.012" v="1059" actId="1076"/>
          <ac:picMkLst>
            <pc:docMk/>
            <pc:sldMk cId="4140902861" sldId="320"/>
            <ac:picMk id="4" creationId="{BEEA1249-1A86-C445-900C-A249916E6551}"/>
          </ac:picMkLst>
        </pc:picChg>
        <pc:picChg chg="add del mod">
          <ac:chgData name="Flávio Ceci" userId="88d4feaa40945e23" providerId="LiveId" clId="{80862510-CCF4-ED41-A436-D37DD7C88B55}" dt="2021-04-30T16:01:59.861" v="1054" actId="478"/>
          <ac:picMkLst>
            <pc:docMk/>
            <pc:sldMk cId="4140902861" sldId="320"/>
            <ac:picMk id="5" creationId="{5BD150B2-FB6F-D445-90DB-6C2980943C51}"/>
          </ac:picMkLst>
        </pc:picChg>
        <pc:picChg chg="add mod">
          <ac:chgData name="Flávio Ceci" userId="88d4feaa40945e23" providerId="LiveId" clId="{80862510-CCF4-ED41-A436-D37DD7C88B55}" dt="2021-04-30T16:02:40.337" v="1064" actId="14100"/>
          <ac:picMkLst>
            <pc:docMk/>
            <pc:sldMk cId="4140902861" sldId="320"/>
            <ac:picMk id="8" creationId="{28FD1E16-D684-ED43-B508-5D2CFE7EDFCB}"/>
          </ac:picMkLst>
        </pc:picChg>
        <pc:picChg chg="del">
          <ac:chgData name="Flávio Ceci" userId="88d4feaa40945e23" providerId="LiveId" clId="{80862510-CCF4-ED41-A436-D37DD7C88B55}" dt="2021-04-29T14:49:39.045" v="770" actId="478"/>
          <ac:picMkLst>
            <pc:docMk/>
            <pc:sldMk cId="4140902861" sldId="320"/>
            <ac:picMk id="9" creationId="{5CD39832-7B9E-9145-856D-2527EEE5E232}"/>
          </ac:picMkLst>
        </pc:picChg>
      </pc:sldChg>
      <pc:sldChg chg="modSp add mod">
        <pc:chgData name="Flávio Ceci" userId="88d4feaa40945e23" providerId="LiveId" clId="{80862510-CCF4-ED41-A436-D37DD7C88B55}" dt="2021-04-29T21:56:18.353" v="810" actId="20577"/>
        <pc:sldMkLst>
          <pc:docMk/>
          <pc:sldMk cId="4027431094" sldId="321"/>
        </pc:sldMkLst>
        <pc:spChg chg="mod">
          <ac:chgData name="Flávio Ceci" userId="88d4feaa40945e23" providerId="LiveId" clId="{80862510-CCF4-ED41-A436-D37DD7C88B55}" dt="2021-04-29T21:56:18.353" v="810" actId="20577"/>
          <ac:spMkLst>
            <pc:docMk/>
            <pc:sldMk cId="4027431094" sldId="321"/>
            <ac:spMk id="9" creationId="{D06C8C1D-D60C-9F49-AC91-D90155BAE89F}"/>
          </ac:spMkLst>
        </pc:spChg>
      </pc:sldChg>
      <pc:sldChg chg="addSp delSp modSp add mod">
        <pc:chgData name="Flávio Ceci" userId="88d4feaa40945e23" providerId="LiveId" clId="{80862510-CCF4-ED41-A436-D37DD7C88B55}" dt="2021-04-29T22:02:44.406" v="915" actId="20577"/>
        <pc:sldMkLst>
          <pc:docMk/>
          <pc:sldMk cId="2031708925" sldId="322"/>
        </pc:sldMkLst>
        <pc:spChg chg="add del mod">
          <ac:chgData name="Flávio Ceci" userId="88d4feaa40945e23" providerId="LiveId" clId="{80862510-CCF4-ED41-A436-D37DD7C88B55}" dt="2021-04-29T22:00:53.500" v="881"/>
          <ac:spMkLst>
            <pc:docMk/>
            <pc:sldMk cId="2031708925" sldId="322"/>
            <ac:spMk id="2" creationId="{BBAC7AFA-6AAA-294A-9C75-9CA1C42D77C6}"/>
          </ac:spMkLst>
        </pc:spChg>
        <pc:spChg chg="mod">
          <ac:chgData name="Flávio Ceci" userId="88d4feaa40945e23" providerId="LiveId" clId="{80862510-CCF4-ED41-A436-D37DD7C88B55}" dt="2021-04-29T21:56:54.828" v="835" actId="20577"/>
          <ac:spMkLst>
            <pc:docMk/>
            <pc:sldMk cId="2031708925" sldId="322"/>
            <ac:spMk id="3" creationId="{AA2ED0BE-0793-264A-A8FD-91945BD52BF1}"/>
          </ac:spMkLst>
        </pc:spChg>
        <pc:spChg chg="mod">
          <ac:chgData name="Flávio Ceci" userId="88d4feaa40945e23" providerId="LiveId" clId="{80862510-CCF4-ED41-A436-D37DD7C88B55}" dt="2021-04-29T22:02:44.406" v="915" actId="20577"/>
          <ac:spMkLst>
            <pc:docMk/>
            <pc:sldMk cId="2031708925" sldId="322"/>
            <ac:spMk id="7" creationId="{C4A7F81C-1F12-1B42-9935-AA8971FA6834}"/>
          </ac:spMkLst>
        </pc:spChg>
        <pc:picChg chg="del">
          <ac:chgData name="Flávio Ceci" userId="88d4feaa40945e23" providerId="LiveId" clId="{80862510-CCF4-ED41-A436-D37DD7C88B55}" dt="2021-04-29T21:57:04.139" v="838" actId="478"/>
          <ac:picMkLst>
            <pc:docMk/>
            <pc:sldMk cId="2031708925" sldId="322"/>
            <ac:picMk id="4" creationId="{3CF56745-C0AE-5640-96A3-C1ED3389A1EE}"/>
          </ac:picMkLst>
        </pc:picChg>
        <pc:picChg chg="del">
          <ac:chgData name="Flávio Ceci" userId="88d4feaa40945e23" providerId="LiveId" clId="{80862510-CCF4-ED41-A436-D37DD7C88B55}" dt="2021-04-29T21:57:03.460" v="837" actId="478"/>
          <ac:picMkLst>
            <pc:docMk/>
            <pc:sldMk cId="2031708925" sldId="322"/>
            <ac:picMk id="9" creationId="{C55953A7-6BB6-E04B-A816-5FF1C5148B2A}"/>
          </ac:picMkLst>
        </pc:picChg>
        <pc:picChg chg="del">
          <ac:chgData name="Flávio Ceci" userId="88d4feaa40945e23" providerId="LiveId" clId="{80862510-CCF4-ED41-A436-D37DD7C88B55}" dt="2021-04-29T21:57:04.554" v="839" actId="478"/>
          <ac:picMkLst>
            <pc:docMk/>
            <pc:sldMk cId="2031708925" sldId="322"/>
            <ac:picMk id="11" creationId="{1F6C32B2-15EA-F64E-848E-006A84023AE5}"/>
          </ac:picMkLst>
        </pc:picChg>
      </pc:sldChg>
      <pc:sldChg chg="addSp delSp modSp add mod">
        <pc:chgData name="Flávio Ceci" userId="88d4feaa40945e23" providerId="LiveId" clId="{80862510-CCF4-ED41-A436-D37DD7C88B55}" dt="2021-04-29T22:02:28.476" v="898"/>
        <pc:sldMkLst>
          <pc:docMk/>
          <pc:sldMk cId="3756653127" sldId="323"/>
        </pc:sldMkLst>
        <pc:spChg chg="add del mod">
          <ac:chgData name="Flávio Ceci" userId="88d4feaa40945e23" providerId="LiveId" clId="{80862510-CCF4-ED41-A436-D37DD7C88B55}" dt="2021-04-29T22:02:28.476" v="898"/>
          <ac:spMkLst>
            <pc:docMk/>
            <pc:sldMk cId="3756653127" sldId="323"/>
            <ac:spMk id="5" creationId="{39AA583D-2FAD-F941-A2A1-4260C5D27474}"/>
          </ac:spMkLst>
        </pc:spChg>
        <pc:spChg chg="mod">
          <ac:chgData name="Flávio Ceci" userId="88d4feaa40945e23" providerId="LiveId" clId="{80862510-CCF4-ED41-A436-D37DD7C88B55}" dt="2021-04-29T22:01:37.752" v="890" actId="14100"/>
          <ac:spMkLst>
            <pc:docMk/>
            <pc:sldMk cId="3756653127" sldId="323"/>
            <ac:spMk id="7" creationId="{C4A7F81C-1F12-1B42-9935-AA8971FA6834}"/>
          </ac:spMkLst>
        </pc:spChg>
        <pc:picChg chg="add mod">
          <ac:chgData name="Flávio Ceci" userId="88d4feaa40945e23" providerId="LiveId" clId="{80862510-CCF4-ED41-A436-D37DD7C88B55}" dt="2021-04-29T22:02:15.235" v="896" actId="1076"/>
          <ac:picMkLst>
            <pc:docMk/>
            <pc:sldMk cId="3756653127" sldId="323"/>
            <ac:picMk id="4" creationId="{61D45F4A-AEE8-8745-8D26-92F7416FC89A}"/>
          </ac:picMkLst>
        </pc:picChg>
      </pc:sldChg>
      <pc:sldChg chg="addSp delSp modSp add mod">
        <pc:chgData name="Flávio Ceci" userId="88d4feaa40945e23" providerId="LiveId" clId="{80862510-CCF4-ED41-A436-D37DD7C88B55}" dt="2021-04-29T22:04:18.082" v="941" actId="1035"/>
        <pc:sldMkLst>
          <pc:docMk/>
          <pc:sldMk cId="2537032157" sldId="324"/>
        </pc:sldMkLst>
        <pc:spChg chg="mod">
          <ac:chgData name="Flávio Ceci" userId="88d4feaa40945e23" providerId="LiveId" clId="{80862510-CCF4-ED41-A436-D37DD7C88B55}" dt="2021-04-29T22:04:18.082" v="941" actId="1035"/>
          <ac:spMkLst>
            <pc:docMk/>
            <pc:sldMk cId="2537032157" sldId="324"/>
            <ac:spMk id="7" creationId="{C4A7F81C-1F12-1B42-9935-AA8971FA6834}"/>
          </ac:spMkLst>
        </pc:spChg>
        <pc:picChg chg="del">
          <ac:chgData name="Flávio Ceci" userId="88d4feaa40945e23" providerId="LiveId" clId="{80862510-CCF4-ED41-A436-D37DD7C88B55}" dt="2021-04-29T22:03:09.643" v="926" actId="478"/>
          <ac:picMkLst>
            <pc:docMk/>
            <pc:sldMk cId="2537032157" sldId="324"/>
            <ac:picMk id="4" creationId="{61D45F4A-AEE8-8745-8D26-92F7416FC89A}"/>
          </ac:picMkLst>
        </pc:picChg>
        <pc:picChg chg="add mod">
          <ac:chgData name="Flávio Ceci" userId="88d4feaa40945e23" providerId="LiveId" clId="{80862510-CCF4-ED41-A436-D37DD7C88B55}" dt="2021-04-29T22:04:13.890" v="938" actId="1076"/>
          <ac:picMkLst>
            <pc:docMk/>
            <pc:sldMk cId="2537032157" sldId="324"/>
            <ac:picMk id="5" creationId="{8E74850A-0995-DD4B-8899-AE6D7CB0DE80}"/>
          </ac:picMkLst>
        </pc:picChg>
      </pc:sldChg>
    </pc:docChg>
  </pc:docChgLst>
  <pc:docChgLst>
    <pc:chgData name="Flávio Ceci" userId="88d4feaa40945e23" providerId="LiveId" clId="{9D92EDB4-9D0B-8F4E-986C-B0DFE7E53521}"/>
    <pc:docChg chg="undo custSel addSld delSld modSld">
      <pc:chgData name="Flávio Ceci" userId="88d4feaa40945e23" providerId="LiveId" clId="{9D92EDB4-9D0B-8F4E-986C-B0DFE7E53521}" dt="2021-04-27T20:43:04.111" v="587" actId="20577"/>
      <pc:docMkLst>
        <pc:docMk/>
      </pc:docMkLst>
      <pc:sldChg chg="modSp mod">
        <pc:chgData name="Flávio Ceci" userId="88d4feaa40945e23" providerId="LiveId" clId="{9D92EDB4-9D0B-8F4E-986C-B0DFE7E53521}" dt="2021-04-27T19:36:07.397" v="109" actId="20577"/>
        <pc:sldMkLst>
          <pc:docMk/>
          <pc:sldMk cId="507592729" sldId="256"/>
        </pc:sldMkLst>
        <pc:spChg chg="mod">
          <ac:chgData name="Flávio Ceci" userId="88d4feaa40945e23" providerId="LiveId" clId="{9D92EDB4-9D0B-8F4E-986C-B0DFE7E53521}" dt="2021-04-27T19:36:07.397" v="109" actId="20577"/>
          <ac:spMkLst>
            <pc:docMk/>
            <pc:sldMk cId="507592729" sldId="256"/>
            <ac:spMk id="2" creationId="{00000000-0000-0000-0000-000000000000}"/>
          </ac:spMkLst>
        </pc:spChg>
      </pc:sldChg>
      <pc:sldChg chg="modSp mod">
        <pc:chgData name="Flávio Ceci" userId="88d4feaa40945e23" providerId="LiveId" clId="{9D92EDB4-9D0B-8F4E-986C-B0DFE7E53521}" dt="2021-04-27T19:34:47.229" v="60" actId="20577"/>
        <pc:sldMkLst>
          <pc:docMk/>
          <pc:sldMk cId="1330216257" sldId="257"/>
        </pc:sldMkLst>
        <pc:spChg chg="mod">
          <ac:chgData name="Flávio Ceci" userId="88d4feaa40945e23" providerId="LiveId" clId="{9D92EDB4-9D0B-8F4E-986C-B0DFE7E53521}" dt="2021-04-27T19:34:47.229" v="60" actId="20577"/>
          <ac:spMkLst>
            <pc:docMk/>
            <pc:sldMk cId="1330216257" sldId="257"/>
            <ac:spMk id="3" creationId="{00000000-0000-0000-0000-000000000000}"/>
          </ac:spMkLst>
        </pc:spChg>
      </pc:sldChg>
      <pc:sldChg chg="addSp delSp modSp mod">
        <pc:chgData name="Flávio Ceci" userId="88d4feaa40945e23" providerId="LiveId" clId="{9D92EDB4-9D0B-8F4E-986C-B0DFE7E53521}" dt="2021-04-27T19:35:55.428" v="108" actId="20577"/>
        <pc:sldMkLst>
          <pc:docMk/>
          <pc:sldMk cId="569427648" sldId="259"/>
        </pc:sldMkLst>
        <pc:spChg chg="add mod">
          <ac:chgData name="Flávio Ceci" userId="88d4feaa40945e23" providerId="LiveId" clId="{9D92EDB4-9D0B-8F4E-986C-B0DFE7E53521}" dt="2021-04-27T19:35:55.428" v="108" actId="20577"/>
          <ac:spMkLst>
            <pc:docMk/>
            <pc:sldMk cId="569427648" sldId="259"/>
            <ac:spMk id="3" creationId="{AA2ED0BE-0793-264A-A8FD-91945BD52BF1}"/>
          </ac:spMkLst>
        </pc:spChg>
        <pc:spChg chg="add mod">
          <ac:chgData name="Flávio Ceci" userId="88d4feaa40945e23" providerId="LiveId" clId="{9D92EDB4-9D0B-8F4E-986C-B0DFE7E53521}" dt="2021-04-27T19:35:43.604" v="63" actId="1076"/>
          <ac:spMkLst>
            <pc:docMk/>
            <pc:sldMk cId="569427648" sldId="259"/>
            <ac:spMk id="8" creationId="{B3AA324D-CD7A-4F4B-905D-6E2ECAB7152D}"/>
          </ac:spMkLst>
        </pc:spChg>
        <pc:spChg chg="add mod">
          <ac:chgData name="Flávio Ceci" userId="88d4feaa40945e23" providerId="LiveId" clId="{9D92EDB4-9D0B-8F4E-986C-B0DFE7E53521}" dt="2021-04-27T19:35:43.604" v="63" actId="1076"/>
          <ac:spMkLst>
            <pc:docMk/>
            <pc:sldMk cId="569427648" sldId="259"/>
            <ac:spMk id="9" creationId="{FDFF0B87-9347-BC48-B72E-BF4441CBCB0C}"/>
          </ac:spMkLst>
        </pc:spChg>
        <pc:spChg chg="add mod">
          <ac:chgData name="Flávio Ceci" userId="88d4feaa40945e23" providerId="LiveId" clId="{9D92EDB4-9D0B-8F4E-986C-B0DFE7E53521}" dt="2021-04-27T19:35:43.604" v="63" actId="1076"/>
          <ac:spMkLst>
            <pc:docMk/>
            <pc:sldMk cId="569427648" sldId="259"/>
            <ac:spMk id="10" creationId="{17BEF9FB-88A3-6243-A5E0-FD54B319DFC7}"/>
          </ac:spMkLst>
        </pc:spChg>
        <pc:spChg chg="add mod">
          <ac:chgData name="Flávio Ceci" userId="88d4feaa40945e23" providerId="LiveId" clId="{9D92EDB4-9D0B-8F4E-986C-B0DFE7E53521}" dt="2021-04-27T19:35:43.604" v="63" actId="1076"/>
          <ac:spMkLst>
            <pc:docMk/>
            <pc:sldMk cId="569427648" sldId="259"/>
            <ac:spMk id="12" creationId="{EC76BFE0-3D7D-9C4F-8D94-58C75B8A356C}"/>
          </ac:spMkLst>
        </pc:spChg>
        <pc:spChg chg="add mod">
          <ac:chgData name="Flávio Ceci" userId="88d4feaa40945e23" providerId="LiveId" clId="{9D92EDB4-9D0B-8F4E-986C-B0DFE7E53521}" dt="2021-04-27T19:35:43.604" v="63" actId="1076"/>
          <ac:spMkLst>
            <pc:docMk/>
            <pc:sldMk cId="569427648" sldId="259"/>
            <ac:spMk id="14" creationId="{E1DB32C9-DFA4-5947-80E5-7D5074DFE3C6}"/>
          </ac:spMkLst>
        </pc:spChg>
        <pc:spChg chg="add mod">
          <ac:chgData name="Flávio Ceci" userId="88d4feaa40945e23" providerId="LiveId" clId="{9D92EDB4-9D0B-8F4E-986C-B0DFE7E53521}" dt="2021-04-27T19:35:43.604" v="63" actId="1076"/>
          <ac:spMkLst>
            <pc:docMk/>
            <pc:sldMk cId="569427648" sldId="259"/>
            <ac:spMk id="16" creationId="{43157B89-81FF-6C4F-8FA9-3B4165595B19}"/>
          </ac:spMkLst>
        </pc:spChg>
        <pc:spChg chg="add mod">
          <ac:chgData name="Flávio Ceci" userId="88d4feaa40945e23" providerId="LiveId" clId="{9D92EDB4-9D0B-8F4E-986C-B0DFE7E53521}" dt="2021-04-27T19:35:43.604" v="63" actId="1076"/>
          <ac:spMkLst>
            <pc:docMk/>
            <pc:sldMk cId="569427648" sldId="259"/>
            <ac:spMk id="18" creationId="{DB0C89EE-56EA-294D-9BEB-27FC94DDBA36}"/>
          </ac:spMkLst>
        </pc:spChg>
        <pc:picChg chg="add mod">
          <ac:chgData name="Flávio Ceci" userId="88d4feaa40945e23" providerId="LiveId" clId="{9D92EDB4-9D0B-8F4E-986C-B0DFE7E53521}" dt="2021-04-27T19:35:43.604" v="63" actId="1076"/>
          <ac:picMkLst>
            <pc:docMk/>
            <pc:sldMk cId="569427648" sldId="259"/>
            <ac:picMk id="4" creationId="{87EA1C81-5E22-F74D-B9D9-B1F9EB067B30}"/>
          </ac:picMkLst>
        </pc:picChg>
        <pc:picChg chg="del">
          <ac:chgData name="Flávio Ceci" userId="88d4feaa40945e23" providerId="LiveId" clId="{9D92EDB4-9D0B-8F4E-986C-B0DFE7E53521}" dt="2021-04-27T19:35:12.712" v="61" actId="478"/>
          <ac:picMkLst>
            <pc:docMk/>
            <pc:sldMk cId="569427648" sldId="259"/>
            <ac:picMk id="5" creationId="{24D23651-3965-A64E-A33B-56A455A22687}"/>
          </ac:picMkLst>
        </pc:picChg>
        <pc:picChg chg="add mod">
          <ac:chgData name="Flávio Ceci" userId="88d4feaa40945e23" providerId="LiveId" clId="{9D92EDB4-9D0B-8F4E-986C-B0DFE7E53521}" dt="2021-04-27T19:35:43.604" v="63" actId="1076"/>
          <ac:picMkLst>
            <pc:docMk/>
            <pc:sldMk cId="569427648" sldId="259"/>
            <ac:picMk id="6" creationId="{58FD33D4-5F3A-B94A-9F75-3AE316D6EE68}"/>
          </ac:picMkLst>
        </pc:picChg>
        <pc:picChg chg="add mod">
          <ac:chgData name="Flávio Ceci" userId="88d4feaa40945e23" providerId="LiveId" clId="{9D92EDB4-9D0B-8F4E-986C-B0DFE7E53521}" dt="2021-04-27T19:35:43.604" v="63" actId="1076"/>
          <ac:picMkLst>
            <pc:docMk/>
            <pc:sldMk cId="569427648" sldId="259"/>
            <ac:picMk id="11" creationId="{3C6068B0-B9FF-3A45-ADD7-A9DC97A4D025}"/>
          </ac:picMkLst>
        </pc:picChg>
        <pc:picChg chg="add mod">
          <ac:chgData name="Flávio Ceci" userId="88d4feaa40945e23" providerId="LiveId" clId="{9D92EDB4-9D0B-8F4E-986C-B0DFE7E53521}" dt="2021-04-27T19:35:43.604" v="63" actId="1076"/>
          <ac:picMkLst>
            <pc:docMk/>
            <pc:sldMk cId="569427648" sldId="259"/>
            <ac:picMk id="15" creationId="{CF268131-9779-B04E-A3B1-3A98B84249F4}"/>
          </ac:picMkLst>
        </pc:picChg>
        <pc:picChg chg="add mod">
          <ac:chgData name="Flávio Ceci" userId="88d4feaa40945e23" providerId="LiveId" clId="{9D92EDB4-9D0B-8F4E-986C-B0DFE7E53521}" dt="2021-04-27T19:35:43.604" v="63" actId="1076"/>
          <ac:picMkLst>
            <pc:docMk/>
            <pc:sldMk cId="569427648" sldId="259"/>
            <ac:picMk id="17" creationId="{D40AAFCD-9BB5-5641-9620-731C713ADE5D}"/>
          </ac:picMkLst>
        </pc:picChg>
        <pc:picChg chg="add mod">
          <ac:chgData name="Flávio Ceci" userId="88d4feaa40945e23" providerId="LiveId" clId="{9D92EDB4-9D0B-8F4E-986C-B0DFE7E53521}" dt="2021-04-27T19:35:43.604" v="63" actId="1076"/>
          <ac:picMkLst>
            <pc:docMk/>
            <pc:sldMk cId="569427648" sldId="259"/>
            <ac:picMk id="21" creationId="{748E3E42-3F66-AD47-B599-8F4D1C0F526C}"/>
          </ac:picMkLst>
        </pc:picChg>
        <pc:cxnChg chg="add mod">
          <ac:chgData name="Flávio Ceci" userId="88d4feaa40945e23" providerId="LiveId" clId="{9D92EDB4-9D0B-8F4E-986C-B0DFE7E53521}" dt="2021-04-27T19:35:43.604" v="63" actId="1076"/>
          <ac:cxnSpMkLst>
            <pc:docMk/>
            <pc:sldMk cId="569427648" sldId="259"/>
            <ac:cxnSpMk id="7" creationId="{0B27EEED-7B4D-604C-9277-9442FC7EDC01}"/>
          </ac:cxnSpMkLst>
        </pc:cxnChg>
        <pc:cxnChg chg="add mod">
          <ac:chgData name="Flávio Ceci" userId="88d4feaa40945e23" providerId="LiveId" clId="{9D92EDB4-9D0B-8F4E-986C-B0DFE7E53521}" dt="2021-04-27T19:35:43.604" v="63" actId="1076"/>
          <ac:cxnSpMkLst>
            <pc:docMk/>
            <pc:sldMk cId="569427648" sldId="259"/>
            <ac:cxnSpMk id="13" creationId="{4255708B-B700-0042-9BE9-EFD809ECDE3C}"/>
          </ac:cxnSpMkLst>
        </pc:cxnChg>
        <pc:cxnChg chg="add mod">
          <ac:chgData name="Flávio Ceci" userId="88d4feaa40945e23" providerId="LiveId" clId="{9D92EDB4-9D0B-8F4E-986C-B0DFE7E53521}" dt="2021-04-27T19:35:43.604" v="63" actId="1076"/>
          <ac:cxnSpMkLst>
            <pc:docMk/>
            <pc:sldMk cId="569427648" sldId="259"/>
            <ac:cxnSpMk id="19" creationId="{6AE8D9DE-66A1-0D49-90B8-017C93128B00}"/>
          </ac:cxnSpMkLst>
        </pc:cxnChg>
        <pc:cxnChg chg="add mod">
          <ac:chgData name="Flávio Ceci" userId="88d4feaa40945e23" providerId="LiveId" clId="{9D92EDB4-9D0B-8F4E-986C-B0DFE7E53521}" dt="2021-04-27T19:35:43.604" v="63" actId="1076"/>
          <ac:cxnSpMkLst>
            <pc:docMk/>
            <pc:sldMk cId="569427648" sldId="259"/>
            <ac:cxnSpMk id="20" creationId="{13BC21C9-B740-494B-89AD-91791DAFBB9D}"/>
          </ac:cxnSpMkLst>
        </pc:cxnChg>
      </pc:sldChg>
      <pc:sldChg chg="del">
        <pc:chgData name="Flávio Ceci" userId="88d4feaa40945e23" providerId="LiveId" clId="{9D92EDB4-9D0B-8F4E-986C-B0DFE7E53521}" dt="2021-04-27T19:44:14.668" v="116" actId="2696"/>
        <pc:sldMkLst>
          <pc:docMk/>
          <pc:sldMk cId="3669873282" sldId="262"/>
        </pc:sldMkLst>
      </pc:sldChg>
      <pc:sldChg chg="del">
        <pc:chgData name="Flávio Ceci" userId="88d4feaa40945e23" providerId="LiveId" clId="{9D92EDB4-9D0B-8F4E-986C-B0DFE7E53521}" dt="2021-04-27T19:44:14.668" v="116" actId="2696"/>
        <pc:sldMkLst>
          <pc:docMk/>
          <pc:sldMk cId="1071810132" sldId="263"/>
        </pc:sldMkLst>
      </pc:sldChg>
      <pc:sldChg chg="del">
        <pc:chgData name="Flávio Ceci" userId="88d4feaa40945e23" providerId="LiveId" clId="{9D92EDB4-9D0B-8F4E-986C-B0DFE7E53521}" dt="2021-04-27T19:44:14.668" v="116" actId="2696"/>
        <pc:sldMkLst>
          <pc:docMk/>
          <pc:sldMk cId="922918802" sldId="264"/>
        </pc:sldMkLst>
      </pc:sldChg>
      <pc:sldChg chg="addSp delSp modSp add mod">
        <pc:chgData name="Flávio Ceci" userId="88d4feaa40945e23" providerId="LiveId" clId="{9D92EDB4-9D0B-8F4E-986C-B0DFE7E53521}" dt="2021-04-27T19:43:50.294" v="115" actId="1076"/>
        <pc:sldMkLst>
          <pc:docMk/>
          <pc:sldMk cId="2779768334" sldId="265"/>
        </pc:sldMkLst>
        <pc:spChg chg="del">
          <ac:chgData name="Flávio Ceci" userId="88d4feaa40945e23" providerId="LiveId" clId="{9D92EDB4-9D0B-8F4E-986C-B0DFE7E53521}" dt="2021-04-27T19:43:17.985" v="111" actId="478"/>
          <ac:spMkLst>
            <pc:docMk/>
            <pc:sldMk cId="2779768334" sldId="265"/>
            <ac:spMk id="8" creationId="{B3AA324D-CD7A-4F4B-905D-6E2ECAB7152D}"/>
          </ac:spMkLst>
        </pc:spChg>
        <pc:spChg chg="del">
          <ac:chgData name="Flávio Ceci" userId="88d4feaa40945e23" providerId="LiveId" clId="{9D92EDB4-9D0B-8F4E-986C-B0DFE7E53521}" dt="2021-04-27T19:43:17.985" v="111" actId="478"/>
          <ac:spMkLst>
            <pc:docMk/>
            <pc:sldMk cId="2779768334" sldId="265"/>
            <ac:spMk id="9" creationId="{FDFF0B87-9347-BC48-B72E-BF4441CBCB0C}"/>
          </ac:spMkLst>
        </pc:spChg>
        <pc:spChg chg="del">
          <ac:chgData name="Flávio Ceci" userId="88d4feaa40945e23" providerId="LiveId" clId="{9D92EDB4-9D0B-8F4E-986C-B0DFE7E53521}" dt="2021-04-27T19:43:17.985" v="111" actId="478"/>
          <ac:spMkLst>
            <pc:docMk/>
            <pc:sldMk cId="2779768334" sldId="265"/>
            <ac:spMk id="10" creationId="{17BEF9FB-88A3-6243-A5E0-FD54B319DFC7}"/>
          </ac:spMkLst>
        </pc:spChg>
        <pc:spChg chg="del">
          <ac:chgData name="Flávio Ceci" userId="88d4feaa40945e23" providerId="LiveId" clId="{9D92EDB4-9D0B-8F4E-986C-B0DFE7E53521}" dt="2021-04-27T19:43:17.985" v="111" actId="478"/>
          <ac:spMkLst>
            <pc:docMk/>
            <pc:sldMk cId="2779768334" sldId="265"/>
            <ac:spMk id="12" creationId="{EC76BFE0-3D7D-9C4F-8D94-58C75B8A356C}"/>
          </ac:spMkLst>
        </pc:spChg>
        <pc:spChg chg="del">
          <ac:chgData name="Flávio Ceci" userId="88d4feaa40945e23" providerId="LiveId" clId="{9D92EDB4-9D0B-8F4E-986C-B0DFE7E53521}" dt="2021-04-27T19:43:17.985" v="111" actId="478"/>
          <ac:spMkLst>
            <pc:docMk/>
            <pc:sldMk cId="2779768334" sldId="265"/>
            <ac:spMk id="14" creationId="{E1DB32C9-DFA4-5947-80E5-7D5074DFE3C6}"/>
          </ac:spMkLst>
        </pc:spChg>
        <pc:spChg chg="del">
          <ac:chgData name="Flávio Ceci" userId="88d4feaa40945e23" providerId="LiveId" clId="{9D92EDB4-9D0B-8F4E-986C-B0DFE7E53521}" dt="2021-04-27T19:43:17.985" v="111" actId="478"/>
          <ac:spMkLst>
            <pc:docMk/>
            <pc:sldMk cId="2779768334" sldId="265"/>
            <ac:spMk id="16" creationId="{43157B89-81FF-6C4F-8FA9-3B4165595B19}"/>
          </ac:spMkLst>
        </pc:spChg>
        <pc:spChg chg="del">
          <ac:chgData name="Flávio Ceci" userId="88d4feaa40945e23" providerId="LiveId" clId="{9D92EDB4-9D0B-8F4E-986C-B0DFE7E53521}" dt="2021-04-27T19:43:17.985" v="111" actId="478"/>
          <ac:spMkLst>
            <pc:docMk/>
            <pc:sldMk cId="2779768334" sldId="265"/>
            <ac:spMk id="18" creationId="{DB0C89EE-56EA-294D-9BEB-27FC94DDBA36}"/>
          </ac:spMkLst>
        </pc:spChg>
        <pc:spChg chg="add mod">
          <ac:chgData name="Flávio Ceci" userId="88d4feaa40945e23" providerId="LiveId" clId="{9D92EDB4-9D0B-8F4E-986C-B0DFE7E53521}" dt="2021-04-27T19:43:36.734" v="114" actId="403"/>
          <ac:spMkLst>
            <pc:docMk/>
            <pc:sldMk cId="2779768334" sldId="265"/>
            <ac:spMk id="22" creationId="{019549B1-E82C-4D41-8EC6-F2A14B87CFAF}"/>
          </ac:spMkLst>
        </pc:spChg>
        <pc:picChg chg="del">
          <ac:chgData name="Flávio Ceci" userId="88d4feaa40945e23" providerId="LiveId" clId="{9D92EDB4-9D0B-8F4E-986C-B0DFE7E53521}" dt="2021-04-27T19:43:17.985" v="111" actId="478"/>
          <ac:picMkLst>
            <pc:docMk/>
            <pc:sldMk cId="2779768334" sldId="265"/>
            <ac:picMk id="4" creationId="{87EA1C81-5E22-F74D-B9D9-B1F9EB067B30}"/>
          </ac:picMkLst>
        </pc:picChg>
        <pc:picChg chg="del">
          <ac:chgData name="Flávio Ceci" userId="88d4feaa40945e23" providerId="LiveId" clId="{9D92EDB4-9D0B-8F4E-986C-B0DFE7E53521}" dt="2021-04-27T19:43:17.985" v="111" actId="478"/>
          <ac:picMkLst>
            <pc:docMk/>
            <pc:sldMk cId="2779768334" sldId="265"/>
            <ac:picMk id="6" creationId="{58FD33D4-5F3A-B94A-9F75-3AE316D6EE68}"/>
          </ac:picMkLst>
        </pc:picChg>
        <pc:picChg chg="del">
          <ac:chgData name="Flávio Ceci" userId="88d4feaa40945e23" providerId="LiveId" clId="{9D92EDB4-9D0B-8F4E-986C-B0DFE7E53521}" dt="2021-04-27T19:43:17.985" v="111" actId="478"/>
          <ac:picMkLst>
            <pc:docMk/>
            <pc:sldMk cId="2779768334" sldId="265"/>
            <ac:picMk id="11" creationId="{3C6068B0-B9FF-3A45-ADD7-A9DC97A4D025}"/>
          </ac:picMkLst>
        </pc:picChg>
        <pc:picChg chg="del">
          <ac:chgData name="Flávio Ceci" userId="88d4feaa40945e23" providerId="LiveId" clId="{9D92EDB4-9D0B-8F4E-986C-B0DFE7E53521}" dt="2021-04-27T19:43:17.985" v="111" actId="478"/>
          <ac:picMkLst>
            <pc:docMk/>
            <pc:sldMk cId="2779768334" sldId="265"/>
            <ac:picMk id="15" creationId="{CF268131-9779-B04E-A3B1-3A98B84249F4}"/>
          </ac:picMkLst>
        </pc:picChg>
        <pc:picChg chg="del">
          <ac:chgData name="Flávio Ceci" userId="88d4feaa40945e23" providerId="LiveId" clId="{9D92EDB4-9D0B-8F4E-986C-B0DFE7E53521}" dt="2021-04-27T19:43:17.985" v="111" actId="478"/>
          <ac:picMkLst>
            <pc:docMk/>
            <pc:sldMk cId="2779768334" sldId="265"/>
            <ac:picMk id="17" creationId="{D40AAFCD-9BB5-5641-9620-731C713ADE5D}"/>
          </ac:picMkLst>
        </pc:picChg>
        <pc:picChg chg="del">
          <ac:chgData name="Flávio Ceci" userId="88d4feaa40945e23" providerId="LiveId" clId="{9D92EDB4-9D0B-8F4E-986C-B0DFE7E53521}" dt="2021-04-27T19:43:17.985" v="111" actId="478"/>
          <ac:picMkLst>
            <pc:docMk/>
            <pc:sldMk cId="2779768334" sldId="265"/>
            <ac:picMk id="21" creationId="{748E3E42-3F66-AD47-B599-8F4D1C0F526C}"/>
          </ac:picMkLst>
        </pc:picChg>
        <pc:picChg chg="add mod">
          <ac:chgData name="Flávio Ceci" userId="88d4feaa40945e23" providerId="LiveId" clId="{9D92EDB4-9D0B-8F4E-986C-B0DFE7E53521}" dt="2021-04-27T19:43:50.294" v="115" actId="1076"/>
          <ac:picMkLst>
            <pc:docMk/>
            <pc:sldMk cId="2779768334" sldId="265"/>
            <ac:picMk id="23" creationId="{AD949B77-9D2A-8E44-81E6-80214A51F787}"/>
          </ac:picMkLst>
        </pc:picChg>
        <pc:cxnChg chg="del mod">
          <ac:chgData name="Flávio Ceci" userId="88d4feaa40945e23" providerId="LiveId" clId="{9D92EDB4-9D0B-8F4E-986C-B0DFE7E53521}" dt="2021-04-27T19:43:17.985" v="111" actId="478"/>
          <ac:cxnSpMkLst>
            <pc:docMk/>
            <pc:sldMk cId="2779768334" sldId="265"/>
            <ac:cxnSpMk id="7" creationId="{0B27EEED-7B4D-604C-9277-9442FC7EDC01}"/>
          </ac:cxnSpMkLst>
        </pc:cxnChg>
        <pc:cxnChg chg="del mod">
          <ac:chgData name="Flávio Ceci" userId="88d4feaa40945e23" providerId="LiveId" clId="{9D92EDB4-9D0B-8F4E-986C-B0DFE7E53521}" dt="2021-04-27T19:43:17.985" v="111" actId="478"/>
          <ac:cxnSpMkLst>
            <pc:docMk/>
            <pc:sldMk cId="2779768334" sldId="265"/>
            <ac:cxnSpMk id="13" creationId="{4255708B-B700-0042-9BE9-EFD809ECDE3C}"/>
          </ac:cxnSpMkLst>
        </pc:cxnChg>
        <pc:cxnChg chg="del mod">
          <ac:chgData name="Flávio Ceci" userId="88d4feaa40945e23" providerId="LiveId" clId="{9D92EDB4-9D0B-8F4E-986C-B0DFE7E53521}" dt="2021-04-27T19:43:17.985" v="111" actId="478"/>
          <ac:cxnSpMkLst>
            <pc:docMk/>
            <pc:sldMk cId="2779768334" sldId="265"/>
            <ac:cxnSpMk id="19" creationId="{6AE8D9DE-66A1-0D49-90B8-017C93128B00}"/>
          </ac:cxnSpMkLst>
        </pc:cxnChg>
        <pc:cxnChg chg="del mod">
          <ac:chgData name="Flávio Ceci" userId="88d4feaa40945e23" providerId="LiveId" clId="{9D92EDB4-9D0B-8F4E-986C-B0DFE7E53521}" dt="2021-04-27T19:43:17.985" v="111" actId="478"/>
          <ac:cxnSpMkLst>
            <pc:docMk/>
            <pc:sldMk cId="2779768334" sldId="265"/>
            <ac:cxnSpMk id="20" creationId="{13BC21C9-B740-494B-89AD-91791DAFBB9D}"/>
          </ac:cxnSpMkLst>
        </pc:cxnChg>
      </pc:sldChg>
      <pc:sldChg chg="addSp delSp modSp add mod">
        <pc:chgData name="Flávio Ceci" userId="88d4feaa40945e23" providerId="LiveId" clId="{9D92EDB4-9D0B-8F4E-986C-B0DFE7E53521}" dt="2021-04-27T20:18:59.317" v="148" actId="14100"/>
        <pc:sldMkLst>
          <pc:docMk/>
          <pc:sldMk cId="1385341585" sldId="266"/>
        </pc:sldMkLst>
        <pc:spChg chg="add del mod">
          <ac:chgData name="Flávio Ceci" userId="88d4feaa40945e23" providerId="LiveId" clId="{9D92EDB4-9D0B-8F4E-986C-B0DFE7E53521}" dt="2021-04-27T20:13:15.188" v="120" actId="478"/>
          <ac:spMkLst>
            <pc:docMk/>
            <pc:sldMk cId="1385341585" sldId="266"/>
            <ac:spMk id="4" creationId="{FC841F12-226C-344F-B3A8-DA4C591A2B0E}"/>
          </ac:spMkLst>
        </pc:spChg>
        <pc:spChg chg="add mod">
          <ac:chgData name="Flávio Ceci" userId="88d4feaa40945e23" providerId="LiveId" clId="{9D92EDB4-9D0B-8F4E-986C-B0DFE7E53521}" dt="2021-04-27T20:18:59.317" v="148" actId="14100"/>
          <ac:spMkLst>
            <pc:docMk/>
            <pc:sldMk cId="1385341585" sldId="266"/>
            <ac:spMk id="7" creationId="{5A149866-9F63-D147-B193-B34A87529E4C}"/>
          </ac:spMkLst>
        </pc:spChg>
        <pc:spChg chg="del">
          <ac:chgData name="Flávio Ceci" userId="88d4feaa40945e23" providerId="LiveId" clId="{9D92EDB4-9D0B-8F4E-986C-B0DFE7E53521}" dt="2021-04-27T20:13:11.930" v="118" actId="478"/>
          <ac:spMkLst>
            <pc:docMk/>
            <pc:sldMk cId="1385341585" sldId="266"/>
            <ac:spMk id="22" creationId="{019549B1-E82C-4D41-8EC6-F2A14B87CFAF}"/>
          </ac:spMkLst>
        </pc:spChg>
        <pc:picChg chg="add mod">
          <ac:chgData name="Flávio Ceci" userId="88d4feaa40945e23" providerId="LiveId" clId="{9D92EDB4-9D0B-8F4E-986C-B0DFE7E53521}" dt="2021-04-27T20:14:51.383" v="130" actId="1076"/>
          <ac:picMkLst>
            <pc:docMk/>
            <pc:sldMk cId="1385341585" sldId="266"/>
            <ac:picMk id="8" creationId="{55C64ED5-6500-4049-91E6-8F24B706E206}"/>
          </ac:picMkLst>
        </pc:picChg>
        <pc:picChg chg="del">
          <ac:chgData name="Flávio Ceci" userId="88d4feaa40945e23" providerId="LiveId" clId="{9D92EDB4-9D0B-8F4E-986C-B0DFE7E53521}" dt="2021-04-27T20:13:12.916" v="119" actId="478"/>
          <ac:picMkLst>
            <pc:docMk/>
            <pc:sldMk cId="1385341585" sldId="266"/>
            <ac:picMk id="23" creationId="{AD949B77-9D2A-8E44-81E6-80214A51F787}"/>
          </ac:picMkLst>
        </pc:picChg>
      </pc:sldChg>
      <pc:sldChg chg="addSp delSp modSp add mod">
        <pc:chgData name="Flávio Ceci" userId="88d4feaa40945e23" providerId="LiveId" clId="{9D92EDB4-9D0B-8F4E-986C-B0DFE7E53521}" dt="2021-04-27T20:18:40.202" v="147" actId="1076"/>
        <pc:sldMkLst>
          <pc:docMk/>
          <pc:sldMk cId="3833530971" sldId="267"/>
        </pc:sldMkLst>
        <pc:spChg chg="add mod">
          <ac:chgData name="Flávio Ceci" userId="88d4feaa40945e23" providerId="LiveId" clId="{9D92EDB4-9D0B-8F4E-986C-B0DFE7E53521}" dt="2021-04-27T20:15:24.259" v="131"/>
          <ac:spMkLst>
            <pc:docMk/>
            <pc:sldMk cId="3833530971" sldId="267"/>
            <ac:spMk id="5" creationId="{4AD73377-C9E0-7846-8767-299E7E8D81C5}"/>
          </ac:spMkLst>
        </pc:spChg>
        <pc:spChg chg="add mod">
          <ac:chgData name="Flávio Ceci" userId="88d4feaa40945e23" providerId="LiveId" clId="{9D92EDB4-9D0B-8F4E-986C-B0DFE7E53521}" dt="2021-04-27T20:18:23.162" v="145" actId="113"/>
          <ac:spMkLst>
            <pc:docMk/>
            <pc:sldMk cId="3833530971" sldId="267"/>
            <ac:spMk id="6" creationId="{79BE0CED-D1CF-C54B-8CC5-D21A8CDEC3D9}"/>
          </ac:spMkLst>
        </pc:spChg>
        <pc:spChg chg="add mod">
          <ac:chgData name="Flávio Ceci" userId="88d4feaa40945e23" providerId="LiveId" clId="{9D92EDB4-9D0B-8F4E-986C-B0DFE7E53521}" dt="2021-04-27T20:18:40.202" v="147" actId="1076"/>
          <ac:spMkLst>
            <pc:docMk/>
            <pc:sldMk cId="3833530971" sldId="267"/>
            <ac:spMk id="8" creationId="{E68AB089-69DE-7342-93A2-6095A1819AF2}"/>
          </ac:spMkLst>
        </pc:spChg>
        <pc:picChg chg="add del mod">
          <ac:chgData name="Flávio Ceci" userId="88d4feaa40945e23" providerId="LiveId" clId="{9D92EDB4-9D0B-8F4E-986C-B0DFE7E53521}" dt="2021-04-27T20:16:02.094" v="135" actId="478"/>
          <ac:picMkLst>
            <pc:docMk/>
            <pc:sldMk cId="3833530971" sldId="267"/>
            <ac:picMk id="4" creationId="{877B6F58-04A6-4146-BE44-BF8E91CEB2ED}"/>
          </ac:picMkLst>
        </pc:picChg>
        <pc:picChg chg="add mod">
          <ac:chgData name="Flávio Ceci" userId="88d4feaa40945e23" providerId="LiveId" clId="{9D92EDB4-9D0B-8F4E-986C-B0DFE7E53521}" dt="2021-04-27T20:18:40.202" v="147" actId="1076"/>
          <ac:picMkLst>
            <pc:docMk/>
            <pc:sldMk cId="3833530971" sldId="267"/>
            <ac:picMk id="7" creationId="{8B3D48F1-60AE-F346-BEC8-E7F1DDD9928A}"/>
          </ac:picMkLst>
        </pc:picChg>
      </pc:sldChg>
      <pc:sldChg chg="addSp modSp add mod">
        <pc:chgData name="Flávio Ceci" userId="88d4feaa40945e23" providerId="LiveId" clId="{9D92EDB4-9D0B-8F4E-986C-B0DFE7E53521}" dt="2021-04-27T20:21:10.154" v="169"/>
        <pc:sldMkLst>
          <pc:docMk/>
          <pc:sldMk cId="1177797025" sldId="268"/>
        </pc:sldMkLst>
        <pc:spChg chg="add mod">
          <ac:chgData name="Flávio Ceci" userId="88d4feaa40945e23" providerId="LiveId" clId="{9D92EDB4-9D0B-8F4E-986C-B0DFE7E53521}" dt="2021-04-27T20:20:25.518" v="168" actId="114"/>
          <ac:spMkLst>
            <pc:docMk/>
            <pc:sldMk cId="1177797025" sldId="268"/>
            <ac:spMk id="4" creationId="{891C6C4F-F4FA-8643-A875-877B37A0C890}"/>
          </ac:spMkLst>
        </pc:spChg>
        <pc:spChg chg="add mod">
          <ac:chgData name="Flávio Ceci" userId="88d4feaa40945e23" providerId="LiveId" clId="{9D92EDB4-9D0B-8F4E-986C-B0DFE7E53521}" dt="2021-04-27T20:20:21.025" v="167" actId="1076"/>
          <ac:spMkLst>
            <pc:docMk/>
            <pc:sldMk cId="1177797025" sldId="268"/>
            <ac:spMk id="6" creationId="{454AAB3D-24EA-0B4F-A558-E696D66F275C}"/>
          </ac:spMkLst>
        </pc:spChg>
        <pc:spChg chg="add mod">
          <ac:chgData name="Flávio Ceci" userId="88d4feaa40945e23" providerId="LiveId" clId="{9D92EDB4-9D0B-8F4E-986C-B0DFE7E53521}" dt="2021-04-27T20:21:10.154" v="169"/>
          <ac:spMkLst>
            <pc:docMk/>
            <pc:sldMk cId="1177797025" sldId="268"/>
            <ac:spMk id="7" creationId="{2DAB4F1E-39F3-E24B-8051-376F4416A277}"/>
          </ac:spMkLst>
        </pc:spChg>
        <pc:picChg chg="add mod">
          <ac:chgData name="Flávio Ceci" userId="88d4feaa40945e23" providerId="LiveId" clId="{9D92EDB4-9D0B-8F4E-986C-B0DFE7E53521}" dt="2021-04-27T20:20:21.025" v="167" actId="1076"/>
          <ac:picMkLst>
            <pc:docMk/>
            <pc:sldMk cId="1177797025" sldId="268"/>
            <ac:picMk id="5" creationId="{99E8AA87-6410-6047-B0E9-094677A47CD5}"/>
          </ac:picMkLst>
        </pc:picChg>
      </pc:sldChg>
      <pc:sldChg chg="addSp modSp add mod">
        <pc:chgData name="Flávio Ceci" userId="88d4feaa40945e23" providerId="LiveId" clId="{9D92EDB4-9D0B-8F4E-986C-B0DFE7E53521}" dt="2021-04-27T20:22:48.750" v="194" actId="1076"/>
        <pc:sldMkLst>
          <pc:docMk/>
          <pc:sldMk cId="4245418840" sldId="269"/>
        </pc:sldMkLst>
        <pc:spChg chg="add mod">
          <ac:chgData name="Flávio Ceci" userId="88d4feaa40945e23" providerId="LiveId" clId="{9D92EDB4-9D0B-8F4E-986C-B0DFE7E53521}" dt="2021-04-27T20:21:18.461" v="170"/>
          <ac:spMkLst>
            <pc:docMk/>
            <pc:sldMk cId="4245418840" sldId="269"/>
            <ac:spMk id="4" creationId="{7C36C1C4-BF21-B343-87B6-6D477813C6AE}"/>
          </ac:spMkLst>
        </pc:spChg>
        <pc:spChg chg="add mod">
          <ac:chgData name="Flávio Ceci" userId="88d4feaa40945e23" providerId="LiveId" clId="{9D92EDB4-9D0B-8F4E-986C-B0DFE7E53521}" dt="2021-04-27T20:22:28.067" v="191" actId="20577"/>
          <ac:spMkLst>
            <pc:docMk/>
            <pc:sldMk cId="4245418840" sldId="269"/>
            <ac:spMk id="5" creationId="{CBFAF06D-F206-7C40-97B7-3D0E45F369B0}"/>
          </ac:spMkLst>
        </pc:spChg>
        <pc:spChg chg="add mod">
          <ac:chgData name="Flávio Ceci" userId="88d4feaa40945e23" providerId="LiveId" clId="{9D92EDB4-9D0B-8F4E-986C-B0DFE7E53521}" dt="2021-04-27T20:22:41.989" v="193" actId="1076"/>
          <ac:spMkLst>
            <pc:docMk/>
            <pc:sldMk cId="4245418840" sldId="269"/>
            <ac:spMk id="7" creationId="{964D11D2-3F47-424E-B8BF-EC84366DED63}"/>
          </ac:spMkLst>
        </pc:spChg>
        <pc:picChg chg="add mod">
          <ac:chgData name="Flávio Ceci" userId="88d4feaa40945e23" providerId="LiveId" clId="{9D92EDB4-9D0B-8F4E-986C-B0DFE7E53521}" dt="2021-04-27T20:22:48.750" v="194" actId="1076"/>
          <ac:picMkLst>
            <pc:docMk/>
            <pc:sldMk cId="4245418840" sldId="269"/>
            <ac:picMk id="6" creationId="{3B0F8F3A-3E33-0D4C-8B6A-086E42AC1EEF}"/>
          </ac:picMkLst>
        </pc:picChg>
      </pc:sldChg>
      <pc:sldChg chg="addSp modSp add mod">
        <pc:chgData name="Flávio Ceci" userId="88d4feaa40945e23" providerId="LiveId" clId="{9D92EDB4-9D0B-8F4E-986C-B0DFE7E53521}" dt="2021-04-27T20:23:47.142" v="223" actId="1076"/>
        <pc:sldMkLst>
          <pc:docMk/>
          <pc:sldMk cId="3543166724" sldId="270"/>
        </pc:sldMkLst>
        <pc:spChg chg="add mod">
          <ac:chgData name="Flávio Ceci" userId="88d4feaa40945e23" providerId="LiveId" clId="{9D92EDB4-9D0B-8F4E-986C-B0DFE7E53521}" dt="2021-04-27T20:21:20.331" v="171"/>
          <ac:spMkLst>
            <pc:docMk/>
            <pc:sldMk cId="3543166724" sldId="270"/>
            <ac:spMk id="4" creationId="{5BAE4599-8243-174B-AA37-134C854D5099}"/>
          </ac:spMkLst>
        </pc:spChg>
        <pc:spChg chg="add mod">
          <ac:chgData name="Flávio Ceci" userId="88d4feaa40945e23" providerId="LiveId" clId="{9D92EDB4-9D0B-8F4E-986C-B0DFE7E53521}" dt="2021-04-27T20:23:29.411" v="221" actId="20577"/>
          <ac:spMkLst>
            <pc:docMk/>
            <pc:sldMk cId="3543166724" sldId="270"/>
            <ac:spMk id="5" creationId="{3DF12FBB-E1D4-D041-B6A0-6E175D9577EC}"/>
          </ac:spMkLst>
        </pc:spChg>
        <pc:spChg chg="add mod">
          <ac:chgData name="Flávio Ceci" userId="88d4feaa40945e23" providerId="LiveId" clId="{9D92EDB4-9D0B-8F4E-986C-B0DFE7E53521}" dt="2021-04-27T20:23:47.142" v="223" actId="1076"/>
          <ac:spMkLst>
            <pc:docMk/>
            <pc:sldMk cId="3543166724" sldId="270"/>
            <ac:spMk id="7" creationId="{57454794-4D77-AB4C-B6D0-7C4CE2BA3773}"/>
          </ac:spMkLst>
        </pc:spChg>
        <pc:picChg chg="add mod">
          <ac:chgData name="Flávio Ceci" userId="88d4feaa40945e23" providerId="LiveId" clId="{9D92EDB4-9D0B-8F4E-986C-B0DFE7E53521}" dt="2021-04-27T20:23:47.142" v="223" actId="1076"/>
          <ac:picMkLst>
            <pc:docMk/>
            <pc:sldMk cId="3543166724" sldId="270"/>
            <ac:picMk id="6" creationId="{D3CD6A86-A5F8-5645-931B-992447EB5F5A}"/>
          </ac:picMkLst>
        </pc:picChg>
      </pc:sldChg>
      <pc:sldChg chg="addSp modSp add mod">
        <pc:chgData name="Flávio Ceci" userId="88d4feaa40945e23" providerId="LiveId" clId="{9D92EDB4-9D0B-8F4E-986C-B0DFE7E53521}" dt="2021-04-27T20:25:11.053" v="235" actId="1076"/>
        <pc:sldMkLst>
          <pc:docMk/>
          <pc:sldMk cId="697003160" sldId="271"/>
        </pc:sldMkLst>
        <pc:spChg chg="add mod">
          <ac:chgData name="Flávio Ceci" userId="88d4feaa40945e23" providerId="LiveId" clId="{9D92EDB4-9D0B-8F4E-986C-B0DFE7E53521}" dt="2021-04-27T20:24:55.143" v="233" actId="5793"/>
          <ac:spMkLst>
            <pc:docMk/>
            <pc:sldMk cId="697003160" sldId="271"/>
            <ac:spMk id="4" creationId="{087418AB-66BF-1348-9BA7-257099B05821}"/>
          </ac:spMkLst>
        </pc:spChg>
        <pc:picChg chg="add mod">
          <ac:chgData name="Flávio Ceci" userId="88d4feaa40945e23" providerId="LiveId" clId="{9D92EDB4-9D0B-8F4E-986C-B0DFE7E53521}" dt="2021-04-27T20:25:11.053" v="235" actId="1076"/>
          <ac:picMkLst>
            <pc:docMk/>
            <pc:sldMk cId="697003160" sldId="271"/>
            <ac:picMk id="5" creationId="{EF04BCBB-0085-6549-BDC1-73C2285C402E}"/>
          </ac:picMkLst>
        </pc:picChg>
      </pc:sldChg>
      <pc:sldChg chg="addSp modSp add mod">
        <pc:chgData name="Flávio Ceci" userId="88d4feaa40945e23" providerId="LiveId" clId="{9D92EDB4-9D0B-8F4E-986C-B0DFE7E53521}" dt="2021-04-27T20:25:45.220" v="240" actId="1076"/>
        <pc:sldMkLst>
          <pc:docMk/>
          <pc:sldMk cId="183501081" sldId="272"/>
        </pc:sldMkLst>
        <pc:spChg chg="add mod">
          <ac:chgData name="Flávio Ceci" userId="88d4feaa40945e23" providerId="LiveId" clId="{9D92EDB4-9D0B-8F4E-986C-B0DFE7E53521}" dt="2021-04-27T20:25:35.138" v="238" actId="14100"/>
          <ac:spMkLst>
            <pc:docMk/>
            <pc:sldMk cId="183501081" sldId="272"/>
            <ac:spMk id="4" creationId="{3B194D64-1167-664D-9F97-28426552A9FA}"/>
          </ac:spMkLst>
        </pc:spChg>
        <pc:picChg chg="add mod">
          <ac:chgData name="Flávio Ceci" userId="88d4feaa40945e23" providerId="LiveId" clId="{9D92EDB4-9D0B-8F4E-986C-B0DFE7E53521}" dt="2021-04-27T20:25:45.220" v="240" actId="1076"/>
          <ac:picMkLst>
            <pc:docMk/>
            <pc:sldMk cId="183501081" sldId="272"/>
            <ac:picMk id="5" creationId="{9C33BE51-5897-CF46-B63C-5C144389E6D3}"/>
          </ac:picMkLst>
        </pc:picChg>
      </pc:sldChg>
      <pc:sldChg chg="addSp delSp modSp add mod">
        <pc:chgData name="Flávio Ceci" userId="88d4feaa40945e23" providerId="LiveId" clId="{9D92EDB4-9D0B-8F4E-986C-B0DFE7E53521}" dt="2021-04-27T20:31:10.314" v="337" actId="20577"/>
        <pc:sldMkLst>
          <pc:docMk/>
          <pc:sldMk cId="874187536" sldId="273"/>
        </pc:sldMkLst>
        <pc:spChg chg="del">
          <ac:chgData name="Flávio Ceci" userId="88d4feaa40945e23" providerId="LiveId" clId="{9D92EDB4-9D0B-8F4E-986C-B0DFE7E53521}" dt="2021-04-27T20:26:38.266" v="244" actId="478"/>
          <ac:spMkLst>
            <pc:docMk/>
            <pc:sldMk cId="874187536" sldId="273"/>
            <ac:spMk id="3" creationId="{AA2ED0BE-0793-264A-A8FD-91945BD52BF1}"/>
          </ac:spMkLst>
        </pc:spChg>
        <pc:spChg chg="del">
          <ac:chgData name="Flávio Ceci" userId="88d4feaa40945e23" providerId="LiveId" clId="{9D92EDB4-9D0B-8F4E-986C-B0DFE7E53521}" dt="2021-04-27T20:26:35.977" v="243" actId="478"/>
          <ac:spMkLst>
            <pc:docMk/>
            <pc:sldMk cId="874187536" sldId="273"/>
            <ac:spMk id="4" creationId="{3B194D64-1167-664D-9F97-28426552A9FA}"/>
          </ac:spMkLst>
        </pc:spChg>
        <pc:spChg chg="add del mod">
          <ac:chgData name="Flávio Ceci" userId="88d4feaa40945e23" providerId="LiveId" clId="{9D92EDB4-9D0B-8F4E-986C-B0DFE7E53521}" dt="2021-04-27T20:26:39.525" v="245" actId="478"/>
          <ac:spMkLst>
            <pc:docMk/>
            <pc:sldMk cId="874187536" sldId="273"/>
            <ac:spMk id="6" creationId="{348892B9-69F7-9E4B-B442-F148E0DB78C4}"/>
          </ac:spMkLst>
        </pc:spChg>
        <pc:spChg chg="add mod">
          <ac:chgData name="Flávio Ceci" userId="88d4feaa40945e23" providerId="LiveId" clId="{9D92EDB4-9D0B-8F4E-986C-B0DFE7E53521}" dt="2021-04-27T20:31:10.314" v="337" actId="20577"/>
          <ac:spMkLst>
            <pc:docMk/>
            <pc:sldMk cId="874187536" sldId="273"/>
            <ac:spMk id="7" creationId="{8A1A37E8-D143-694E-93E9-6AB1F20AF828}"/>
          </ac:spMkLst>
        </pc:spChg>
        <pc:picChg chg="del">
          <ac:chgData name="Flávio Ceci" userId="88d4feaa40945e23" providerId="LiveId" clId="{9D92EDB4-9D0B-8F4E-986C-B0DFE7E53521}" dt="2021-04-27T20:26:34.351" v="242" actId="478"/>
          <ac:picMkLst>
            <pc:docMk/>
            <pc:sldMk cId="874187536" sldId="273"/>
            <ac:picMk id="5" creationId="{9C33BE51-5897-CF46-B63C-5C144389E6D3}"/>
          </ac:picMkLst>
        </pc:picChg>
      </pc:sldChg>
      <pc:sldChg chg="addSp delSp modSp add mod">
        <pc:chgData name="Flávio Ceci" userId="88d4feaa40945e23" providerId="LiveId" clId="{9D92EDB4-9D0B-8F4E-986C-B0DFE7E53521}" dt="2021-04-27T20:36:25.926" v="345" actId="1076"/>
        <pc:sldMkLst>
          <pc:docMk/>
          <pc:sldMk cId="1685189153" sldId="274"/>
        </pc:sldMkLst>
        <pc:spChg chg="mod">
          <ac:chgData name="Flávio Ceci" userId="88d4feaa40945e23" providerId="LiveId" clId="{9D92EDB4-9D0B-8F4E-986C-B0DFE7E53521}" dt="2021-04-27T20:31:54.094" v="339"/>
          <ac:spMkLst>
            <pc:docMk/>
            <pc:sldMk cId="1685189153" sldId="274"/>
            <ac:spMk id="3" creationId="{AA2ED0BE-0793-264A-A8FD-91945BD52BF1}"/>
          </ac:spMkLst>
        </pc:spChg>
        <pc:spChg chg="del">
          <ac:chgData name="Flávio Ceci" userId="88d4feaa40945e23" providerId="LiveId" clId="{9D92EDB4-9D0B-8F4E-986C-B0DFE7E53521}" dt="2021-04-27T20:36:06.243" v="342" actId="478"/>
          <ac:spMkLst>
            <pc:docMk/>
            <pc:sldMk cId="1685189153" sldId="274"/>
            <ac:spMk id="4" creationId="{087418AB-66BF-1348-9BA7-257099B05821}"/>
          </ac:spMkLst>
        </pc:spChg>
        <pc:spChg chg="add del mod">
          <ac:chgData name="Flávio Ceci" userId="88d4feaa40945e23" providerId="LiveId" clId="{9D92EDB4-9D0B-8F4E-986C-B0DFE7E53521}" dt="2021-04-27T20:36:19.278" v="343" actId="478"/>
          <ac:spMkLst>
            <pc:docMk/>
            <pc:sldMk cId="1685189153" sldId="274"/>
            <ac:spMk id="6" creationId="{786E053C-D857-6F4B-9DF8-AB5E642D3153}"/>
          </ac:spMkLst>
        </pc:spChg>
        <pc:spChg chg="add mod">
          <ac:chgData name="Flávio Ceci" userId="88d4feaa40945e23" providerId="LiveId" clId="{9D92EDB4-9D0B-8F4E-986C-B0DFE7E53521}" dt="2021-04-27T20:36:25.926" v="345" actId="1076"/>
          <ac:spMkLst>
            <pc:docMk/>
            <pc:sldMk cId="1685189153" sldId="274"/>
            <ac:spMk id="8" creationId="{5FB205FB-F910-F844-B5DA-F68D8052ADFC}"/>
          </ac:spMkLst>
        </pc:spChg>
        <pc:spChg chg="add mod">
          <ac:chgData name="Flávio Ceci" userId="88d4feaa40945e23" providerId="LiveId" clId="{9D92EDB4-9D0B-8F4E-986C-B0DFE7E53521}" dt="2021-04-27T20:36:25.926" v="345" actId="1076"/>
          <ac:spMkLst>
            <pc:docMk/>
            <pc:sldMk cId="1685189153" sldId="274"/>
            <ac:spMk id="9" creationId="{E53F5EBE-E467-314E-9ED6-0C22E104E97D}"/>
          </ac:spMkLst>
        </pc:spChg>
        <pc:picChg chg="del mod">
          <ac:chgData name="Flávio Ceci" userId="88d4feaa40945e23" providerId="LiveId" clId="{9D92EDB4-9D0B-8F4E-986C-B0DFE7E53521}" dt="2021-04-27T20:35:59.476" v="341" actId="478"/>
          <ac:picMkLst>
            <pc:docMk/>
            <pc:sldMk cId="1685189153" sldId="274"/>
            <ac:picMk id="5" creationId="{EF04BCBB-0085-6549-BDC1-73C2285C402E}"/>
          </ac:picMkLst>
        </pc:picChg>
        <pc:picChg chg="add mod">
          <ac:chgData name="Flávio Ceci" userId="88d4feaa40945e23" providerId="LiveId" clId="{9D92EDB4-9D0B-8F4E-986C-B0DFE7E53521}" dt="2021-04-27T20:36:25.926" v="345" actId="1076"/>
          <ac:picMkLst>
            <pc:docMk/>
            <pc:sldMk cId="1685189153" sldId="274"/>
            <ac:picMk id="7" creationId="{9E76DF49-A8F5-C943-B9A4-88ABF262C624}"/>
          </ac:picMkLst>
        </pc:picChg>
      </pc:sldChg>
      <pc:sldChg chg="addSp delSp modSp add mod">
        <pc:chgData name="Flávio Ceci" userId="88d4feaa40945e23" providerId="LiveId" clId="{9D92EDB4-9D0B-8F4E-986C-B0DFE7E53521}" dt="2021-04-27T20:40:20.086" v="379" actId="1036"/>
        <pc:sldMkLst>
          <pc:docMk/>
          <pc:sldMk cId="892746279" sldId="275"/>
        </pc:sldMkLst>
        <pc:spChg chg="del">
          <ac:chgData name="Flávio Ceci" userId="88d4feaa40945e23" providerId="LiveId" clId="{9D92EDB4-9D0B-8F4E-986C-B0DFE7E53521}" dt="2021-04-27T20:36:48.470" v="348" actId="478"/>
          <ac:spMkLst>
            <pc:docMk/>
            <pc:sldMk cId="892746279" sldId="275"/>
            <ac:spMk id="8" creationId="{5FB205FB-F910-F844-B5DA-F68D8052ADFC}"/>
          </ac:spMkLst>
        </pc:spChg>
        <pc:spChg chg="del">
          <ac:chgData name="Flávio Ceci" userId="88d4feaa40945e23" providerId="LiveId" clId="{9D92EDB4-9D0B-8F4E-986C-B0DFE7E53521}" dt="2021-04-27T20:36:49.142" v="349" actId="478"/>
          <ac:spMkLst>
            <pc:docMk/>
            <pc:sldMk cId="892746279" sldId="275"/>
            <ac:spMk id="9" creationId="{E53F5EBE-E467-314E-9ED6-0C22E104E97D}"/>
          </ac:spMkLst>
        </pc:spChg>
        <pc:spChg chg="add mod">
          <ac:chgData name="Flávio Ceci" userId="88d4feaa40945e23" providerId="LiveId" clId="{9D92EDB4-9D0B-8F4E-986C-B0DFE7E53521}" dt="2021-04-27T20:40:20.086" v="379" actId="1036"/>
          <ac:spMkLst>
            <pc:docMk/>
            <pc:sldMk cId="892746279" sldId="275"/>
            <ac:spMk id="10" creationId="{8B85360E-229E-F346-8A62-95B0D53CAE6E}"/>
          </ac:spMkLst>
        </pc:spChg>
        <pc:spChg chg="add mod">
          <ac:chgData name="Flávio Ceci" userId="88d4feaa40945e23" providerId="LiveId" clId="{9D92EDB4-9D0B-8F4E-986C-B0DFE7E53521}" dt="2021-04-27T20:40:20.086" v="379" actId="1036"/>
          <ac:spMkLst>
            <pc:docMk/>
            <pc:sldMk cId="892746279" sldId="275"/>
            <ac:spMk id="12" creationId="{36AAAF57-3909-E546-85CE-3C535EA616E9}"/>
          </ac:spMkLst>
        </pc:spChg>
        <pc:spChg chg="add mod">
          <ac:chgData name="Flávio Ceci" userId="88d4feaa40945e23" providerId="LiveId" clId="{9D92EDB4-9D0B-8F4E-986C-B0DFE7E53521}" dt="2021-04-27T20:40:20.086" v="379" actId="1036"/>
          <ac:spMkLst>
            <pc:docMk/>
            <pc:sldMk cId="892746279" sldId="275"/>
            <ac:spMk id="13" creationId="{3189FECB-8E62-9646-9CE4-6603EA713B31}"/>
          </ac:spMkLst>
        </pc:spChg>
        <pc:spChg chg="add mod">
          <ac:chgData name="Flávio Ceci" userId="88d4feaa40945e23" providerId="LiveId" clId="{9D92EDB4-9D0B-8F4E-986C-B0DFE7E53521}" dt="2021-04-27T20:40:20.086" v="379" actId="1036"/>
          <ac:spMkLst>
            <pc:docMk/>
            <pc:sldMk cId="892746279" sldId="275"/>
            <ac:spMk id="15" creationId="{ACDA1A54-39D9-4B44-9B61-6E00E8E2BD8C}"/>
          </ac:spMkLst>
        </pc:spChg>
        <pc:spChg chg="add mod">
          <ac:chgData name="Flávio Ceci" userId="88d4feaa40945e23" providerId="LiveId" clId="{9D92EDB4-9D0B-8F4E-986C-B0DFE7E53521}" dt="2021-04-27T20:40:20.086" v="379" actId="1036"/>
          <ac:spMkLst>
            <pc:docMk/>
            <pc:sldMk cId="892746279" sldId="275"/>
            <ac:spMk id="24" creationId="{459B7F5A-DFDD-834C-8FAD-804CC606D9EC}"/>
          </ac:spMkLst>
        </pc:spChg>
        <pc:picChg chg="add mod">
          <ac:chgData name="Flávio Ceci" userId="88d4feaa40945e23" providerId="LiveId" clId="{9D92EDB4-9D0B-8F4E-986C-B0DFE7E53521}" dt="2021-04-27T20:40:20.086" v="379" actId="1036"/>
          <ac:picMkLst>
            <pc:docMk/>
            <pc:sldMk cId="892746279" sldId="275"/>
            <ac:picMk id="6" creationId="{8CC73E66-8125-334C-BB51-50A522F883BE}"/>
          </ac:picMkLst>
        </pc:picChg>
        <pc:picChg chg="del">
          <ac:chgData name="Flávio Ceci" userId="88d4feaa40945e23" providerId="LiveId" clId="{9D92EDB4-9D0B-8F4E-986C-B0DFE7E53521}" dt="2021-04-27T20:36:46.434" v="347" actId="478"/>
          <ac:picMkLst>
            <pc:docMk/>
            <pc:sldMk cId="892746279" sldId="275"/>
            <ac:picMk id="7" creationId="{9E76DF49-A8F5-C943-B9A4-88ABF262C624}"/>
          </ac:picMkLst>
        </pc:picChg>
        <pc:picChg chg="add mod">
          <ac:chgData name="Flávio Ceci" userId="88d4feaa40945e23" providerId="LiveId" clId="{9D92EDB4-9D0B-8F4E-986C-B0DFE7E53521}" dt="2021-04-27T20:40:20.086" v="379" actId="1036"/>
          <ac:picMkLst>
            <pc:docMk/>
            <pc:sldMk cId="892746279" sldId="275"/>
            <ac:picMk id="11" creationId="{4886AB07-A673-7E42-9A38-F3C8C67682E9}"/>
          </ac:picMkLst>
        </pc:picChg>
        <pc:picChg chg="add mod">
          <ac:chgData name="Flávio Ceci" userId="88d4feaa40945e23" providerId="LiveId" clId="{9D92EDB4-9D0B-8F4E-986C-B0DFE7E53521}" dt="2021-04-27T20:40:20.086" v="379" actId="1036"/>
          <ac:picMkLst>
            <pc:docMk/>
            <pc:sldMk cId="892746279" sldId="275"/>
            <ac:picMk id="14" creationId="{E6B47C97-2465-5546-9038-6EE46339C68C}"/>
          </ac:picMkLst>
        </pc:picChg>
        <pc:picChg chg="add mod">
          <ac:chgData name="Flávio Ceci" userId="88d4feaa40945e23" providerId="LiveId" clId="{9D92EDB4-9D0B-8F4E-986C-B0DFE7E53521}" dt="2021-04-27T20:40:20.086" v="379" actId="1036"/>
          <ac:picMkLst>
            <pc:docMk/>
            <pc:sldMk cId="892746279" sldId="275"/>
            <ac:picMk id="19" creationId="{4325451C-6F5C-A741-ACF2-820E497756C4}"/>
          </ac:picMkLst>
        </pc:picChg>
        <pc:picChg chg="add mod">
          <ac:chgData name="Flávio Ceci" userId="88d4feaa40945e23" providerId="LiveId" clId="{9D92EDB4-9D0B-8F4E-986C-B0DFE7E53521}" dt="2021-04-27T20:40:20.086" v="379" actId="1036"/>
          <ac:picMkLst>
            <pc:docMk/>
            <pc:sldMk cId="892746279" sldId="275"/>
            <ac:picMk id="20" creationId="{A030B1C4-BBA5-884A-A556-A0223CA58C43}"/>
          </ac:picMkLst>
        </pc:picChg>
        <pc:picChg chg="add mod">
          <ac:chgData name="Flávio Ceci" userId="88d4feaa40945e23" providerId="LiveId" clId="{9D92EDB4-9D0B-8F4E-986C-B0DFE7E53521}" dt="2021-04-27T20:40:20.086" v="379" actId="1036"/>
          <ac:picMkLst>
            <pc:docMk/>
            <pc:sldMk cId="892746279" sldId="275"/>
            <ac:picMk id="21" creationId="{ACEE551D-6457-1843-BB46-A10F6EF3F9B0}"/>
          </ac:picMkLst>
        </pc:picChg>
        <pc:picChg chg="add mod">
          <ac:chgData name="Flávio Ceci" userId="88d4feaa40945e23" providerId="LiveId" clId="{9D92EDB4-9D0B-8F4E-986C-B0DFE7E53521}" dt="2021-04-27T20:40:20.086" v="379" actId="1036"/>
          <ac:picMkLst>
            <pc:docMk/>
            <pc:sldMk cId="892746279" sldId="275"/>
            <ac:picMk id="22" creationId="{E9954ED1-E139-9644-853F-33FD6F146B40}"/>
          </ac:picMkLst>
        </pc:picChg>
        <pc:picChg chg="add mod">
          <ac:chgData name="Flávio Ceci" userId="88d4feaa40945e23" providerId="LiveId" clId="{9D92EDB4-9D0B-8F4E-986C-B0DFE7E53521}" dt="2021-04-27T20:40:20.086" v="379" actId="1036"/>
          <ac:picMkLst>
            <pc:docMk/>
            <pc:sldMk cId="892746279" sldId="275"/>
            <ac:picMk id="23" creationId="{1B3729F4-D6AF-D542-8310-D03E8C80C5B5}"/>
          </ac:picMkLst>
        </pc:picChg>
        <pc:cxnChg chg="add mod">
          <ac:chgData name="Flávio Ceci" userId="88d4feaa40945e23" providerId="LiveId" clId="{9D92EDB4-9D0B-8F4E-986C-B0DFE7E53521}" dt="2021-04-27T20:40:20.086" v="379" actId="1036"/>
          <ac:cxnSpMkLst>
            <pc:docMk/>
            <pc:sldMk cId="892746279" sldId="275"/>
            <ac:cxnSpMk id="16" creationId="{397E0175-3BA4-124A-9A0E-5C95F6A128F6}"/>
          </ac:cxnSpMkLst>
        </pc:cxnChg>
        <pc:cxnChg chg="add mod">
          <ac:chgData name="Flávio Ceci" userId="88d4feaa40945e23" providerId="LiveId" clId="{9D92EDB4-9D0B-8F4E-986C-B0DFE7E53521}" dt="2021-04-27T20:40:20.086" v="379" actId="1036"/>
          <ac:cxnSpMkLst>
            <pc:docMk/>
            <pc:sldMk cId="892746279" sldId="275"/>
            <ac:cxnSpMk id="17" creationId="{23ADBF43-B527-5C40-BDDE-68ADFB5AEA66}"/>
          </ac:cxnSpMkLst>
        </pc:cxnChg>
        <pc:cxnChg chg="add mod">
          <ac:chgData name="Flávio Ceci" userId="88d4feaa40945e23" providerId="LiveId" clId="{9D92EDB4-9D0B-8F4E-986C-B0DFE7E53521}" dt="2021-04-27T20:40:20.086" v="379" actId="1036"/>
          <ac:cxnSpMkLst>
            <pc:docMk/>
            <pc:sldMk cId="892746279" sldId="275"/>
            <ac:cxnSpMk id="18" creationId="{2057341E-7669-CD43-B11A-3F83385CAC1B}"/>
          </ac:cxnSpMkLst>
        </pc:cxnChg>
        <pc:cxnChg chg="add mod">
          <ac:chgData name="Flávio Ceci" userId="88d4feaa40945e23" providerId="LiveId" clId="{9D92EDB4-9D0B-8F4E-986C-B0DFE7E53521}" dt="2021-04-27T20:40:20.086" v="379" actId="1036"/>
          <ac:cxnSpMkLst>
            <pc:docMk/>
            <pc:sldMk cId="892746279" sldId="275"/>
            <ac:cxnSpMk id="25" creationId="{3090769A-7AF7-244F-8CDA-58E99AFB9F7A}"/>
          </ac:cxnSpMkLst>
        </pc:cxnChg>
      </pc:sldChg>
      <pc:sldChg chg="addSp modSp add mod">
        <pc:chgData name="Flávio Ceci" userId="88d4feaa40945e23" providerId="LiveId" clId="{9D92EDB4-9D0B-8F4E-986C-B0DFE7E53521}" dt="2021-04-27T20:41:00.250" v="383" actId="123"/>
        <pc:sldMkLst>
          <pc:docMk/>
          <pc:sldMk cId="737098297" sldId="276"/>
        </pc:sldMkLst>
        <pc:spChg chg="add mod">
          <ac:chgData name="Flávio Ceci" userId="88d4feaa40945e23" providerId="LiveId" clId="{9D92EDB4-9D0B-8F4E-986C-B0DFE7E53521}" dt="2021-04-27T20:41:00.250" v="383" actId="123"/>
          <ac:spMkLst>
            <pc:docMk/>
            <pc:sldMk cId="737098297" sldId="276"/>
            <ac:spMk id="4" creationId="{5B537B43-D871-664E-BA68-0ADE2F806980}"/>
          </ac:spMkLst>
        </pc:spChg>
      </pc:sldChg>
      <pc:sldChg chg="addSp modSp add mod">
        <pc:chgData name="Flávio Ceci" userId="88d4feaa40945e23" providerId="LiveId" clId="{9D92EDB4-9D0B-8F4E-986C-B0DFE7E53521}" dt="2021-04-27T20:41:21.489" v="386" actId="14100"/>
        <pc:sldMkLst>
          <pc:docMk/>
          <pc:sldMk cId="2696439199" sldId="277"/>
        </pc:sldMkLst>
        <pc:spChg chg="add mod">
          <ac:chgData name="Flávio Ceci" userId="88d4feaa40945e23" providerId="LiveId" clId="{9D92EDB4-9D0B-8F4E-986C-B0DFE7E53521}" dt="2021-04-27T20:41:21.489" v="386" actId="14100"/>
          <ac:spMkLst>
            <pc:docMk/>
            <pc:sldMk cId="2696439199" sldId="277"/>
            <ac:spMk id="4" creationId="{62AFCEF8-9355-8841-9C3F-D52F20390F23}"/>
          </ac:spMkLst>
        </pc:spChg>
      </pc:sldChg>
      <pc:sldChg chg="addSp modSp add mod">
        <pc:chgData name="Flávio Ceci" userId="88d4feaa40945e23" providerId="LiveId" clId="{9D92EDB4-9D0B-8F4E-986C-B0DFE7E53521}" dt="2021-04-27T20:42:16.438" v="579" actId="1038"/>
        <pc:sldMkLst>
          <pc:docMk/>
          <pc:sldMk cId="1793958736" sldId="278"/>
        </pc:sldMkLst>
        <pc:spChg chg="add mod">
          <ac:chgData name="Flávio Ceci" userId="88d4feaa40945e23" providerId="LiveId" clId="{9D92EDB4-9D0B-8F4E-986C-B0DFE7E53521}" dt="2021-04-27T20:41:40.747" v="387"/>
          <ac:spMkLst>
            <pc:docMk/>
            <pc:sldMk cId="1793958736" sldId="278"/>
            <ac:spMk id="4" creationId="{6B02276D-351E-9D43-AF97-B86D63BA4BAA}"/>
          </ac:spMkLst>
        </pc:spChg>
        <pc:spChg chg="add mod">
          <ac:chgData name="Flávio Ceci" userId="88d4feaa40945e23" providerId="LiveId" clId="{9D92EDB4-9D0B-8F4E-986C-B0DFE7E53521}" dt="2021-04-27T20:42:16.438" v="579" actId="1038"/>
          <ac:spMkLst>
            <pc:docMk/>
            <pc:sldMk cId="1793958736" sldId="278"/>
            <ac:spMk id="5" creationId="{C6A518A4-4A62-0A4C-88BA-432E0C688AE3}"/>
          </ac:spMkLst>
        </pc:spChg>
        <pc:spChg chg="add mod">
          <ac:chgData name="Flávio Ceci" userId="88d4feaa40945e23" providerId="LiveId" clId="{9D92EDB4-9D0B-8F4E-986C-B0DFE7E53521}" dt="2021-04-27T20:42:16.438" v="579" actId="1038"/>
          <ac:spMkLst>
            <pc:docMk/>
            <pc:sldMk cId="1793958736" sldId="278"/>
            <ac:spMk id="6" creationId="{E5C0353D-D671-C84B-86A9-D51F2543D5EB}"/>
          </ac:spMkLst>
        </pc:spChg>
        <pc:spChg chg="add mod">
          <ac:chgData name="Flávio Ceci" userId="88d4feaa40945e23" providerId="LiveId" clId="{9D92EDB4-9D0B-8F4E-986C-B0DFE7E53521}" dt="2021-04-27T20:42:16.438" v="579" actId="1038"/>
          <ac:spMkLst>
            <pc:docMk/>
            <pc:sldMk cId="1793958736" sldId="278"/>
            <ac:spMk id="7" creationId="{1417A668-FD19-8644-9D36-F407E2FFBBD0}"/>
          </ac:spMkLst>
        </pc:spChg>
        <pc:spChg chg="add mod">
          <ac:chgData name="Flávio Ceci" userId="88d4feaa40945e23" providerId="LiveId" clId="{9D92EDB4-9D0B-8F4E-986C-B0DFE7E53521}" dt="2021-04-27T20:42:16.438" v="579" actId="1038"/>
          <ac:spMkLst>
            <pc:docMk/>
            <pc:sldMk cId="1793958736" sldId="278"/>
            <ac:spMk id="8" creationId="{7A195DD3-7C6C-7447-8106-AD340DC17DEF}"/>
          </ac:spMkLst>
        </pc:spChg>
        <pc:spChg chg="add mod">
          <ac:chgData name="Flávio Ceci" userId="88d4feaa40945e23" providerId="LiveId" clId="{9D92EDB4-9D0B-8F4E-986C-B0DFE7E53521}" dt="2021-04-27T20:42:05.015" v="505" actId="1038"/>
          <ac:spMkLst>
            <pc:docMk/>
            <pc:sldMk cId="1793958736" sldId="278"/>
            <ac:spMk id="10" creationId="{4028BA0C-F4D7-C242-B3AB-22B81D0ACF47}"/>
          </ac:spMkLst>
        </pc:spChg>
        <pc:spChg chg="add mod">
          <ac:chgData name="Flávio Ceci" userId="88d4feaa40945e23" providerId="LiveId" clId="{9D92EDB4-9D0B-8F4E-986C-B0DFE7E53521}" dt="2021-04-27T20:42:05.015" v="505" actId="1038"/>
          <ac:spMkLst>
            <pc:docMk/>
            <pc:sldMk cId="1793958736" sldId="278"/>
            <ac:spMk id="11" creationId="{AA0D9A6E-7F21-0741-8DF4-946F24223CE0}"/>
          </ac:spMkLst>
        </pc:spChg>
        <pc:picChg chg="add mod">
          <ac:chgData name="Flávio Ceci" userId="88d4feaa40945e23" providerId="LiveId" clId="{9D92EDB4-9D0B-8F4E-986C-B0DFE7E53521}" dt="2021-04-27T20:42:05.015" v="505" actId="1038"/>
          <ac:picMkLst>
            <pc:docMk/>
            <pc:sldMk cId="1793958736" sldId="278"/>
            <ac:picMk id="9" creationId="{A9B1733C-7D99-1048-9EA1-E8F92F9813E2}"/>
          </ac:picMkLst>
        </pc:picChg>
      </pc:sldChg>
      <pc:sldChg chg="addSp delSp modSp add mod">
        <pc:chgData name="Flávio Ceci" userId="88d4feaa40945e23" providerId="LiveId" clId="{9D92EDB4-9D0B-8F4E-986C-B0DFE7E53521}" dt="2021-04-27T20:43:04.111" v="587" actId="20577"/>
        <pc:sldMkLst>
          <pc:docMk/>
          <pc:sldMk cId="1412892256" sldId="279"/>
        </pc:sldMkLst>
        <pc:spChg chg="del">
          <ac:chgData name="Flávio Ceci" userId="88d4feaa40945e23" providerId="LiveId" clId="{9D92EDB4-9D0B-8F4E-986C-B0DFE7E53521}" dt="2021-04-27T20:42:42.095" v="581" actId="478"/>
          <ac:spMkLst>
            <pc:docMk/>
            <pc:sldMk cId="1412892256" sldId="279"/>
            <ac:spMk id="4" creationId="{62AFCEF8-9355-8841-9C3F-D52F20390F23}"/>
          </ac:spMkLst>
        </pc:spChg>
        <pc:spChg chg="add del mod">
          <ac:chgData name="Flávio Ceci" userId="88d4feaa40945e23" providerId="LiveId" clId="{9D92EDB4-9D0B-8F4E-986C-B0DFE7E53521}" dt="2021-04-27T20:42:44.154" v="582" actId="478"/>
          <ac:spMkLst>
            <pc:docMk/>
            <pc:sldMk cId="1412892256" sldId="279"/>
            <ac:spMk id="5" creationId="{A95FCF29-BD5B-9047-9EDE-3494B222EE49}"/>
          </ac:spMkLst>
        </pc:spChg>
        <pc:spChg chg="add mod">
          <ac:chgData name="Flávio Ceci" userId="88d4feaa40945e23" providerId="LiveId" clId="{9D92EDB4-9D0B-8F4E-986C-B0DFE7E53521}" dt="2021-04-27T20:43:04.111" v="587" actId="20577"/>
          <ac:spMkLst>
            <pc:docMk/>
            <pc:sldMk cId="1412892256" sldId="279"/>
            <ac:spMk id="6" creationId="{5F1511F8-80B3-2649-91F7-87E6F8BD46E3}"/>
          </ac:spMkLst>
        </pc:spChg>
      </pc:sldChg>
    </pc:docChg>
  </pc:docChgLst>
  <pc:docChgLst>
    <pc:chgData name="Flávio Ceci" userId="88d4feaa40945e23" providerId="LiveId" clId="{8565B045-D3EC-8349-B56B-AF1CBC07B06D}"/>
    <pc:docChg chg="custSel addSld delSld modSld">
      <pc:chgData name="Flávio Ceci" userId="88d4feaa40945e23" providerId="LiveId" clId="{8565B045-D3EC-8349-B56B-AF1CBC07B06D}" dt="2021-04-28T18:30:58.382" v="1334" actId="313"/>
      <pc:docMkLst>
        <pc:docMk/>
      </pc:docMkLst>
      <pc:sldChg chg="modSp mod">
        <pc:chgData name="Flávio Ceci" userId="88d4feaa40945e23" providerId="LiveId" clId="{8565B045-D3EC-8349-B56B-AF1CBC07B06D}" dt="2021-04-28T18:30:58.382" v="1334" actId="313"/>
        <pc:sldMkLst>
          <pc:docMk/>
          <pc:sldMk cId="1330216257" sldId="257"/>
        </pc:sldMkLst>
        <pc:spChg chg="mod">
          <ac:chgData name="Flávio Ceci" userId="88d4feaa40945e23" providerId="LiveId" clId="{8565B045-D3EC-8349-B56B-AF1CBC07B06D}" dt="2021-04-28T18:30:58.382" v="1334" actId="313"/>
          <ac:spMkLst>
            <pc:docMk/>
            <pc:sldMk cId="1330216257" sldId="257"/>
            <ac:spMk id="3" creationId="{00000000-0000-0000-0000-000000000000}"/>
          </ac:spMkLst>
        </pc:spChg>
      </pc:sldChg>
      <pc:sldChg chg="del">
        <pc:chgData name="Flávio Ceci" userId="88d4feaa40945e23" providerId="LiveId" clId="{8565B045-D3EC-8349-B56B-AF1CBC07B06D}" dt="2021-04-28T10:51:56.664" v="0" actId="2696"/>
        <pc:sldMkLst>
          <pc:docMk/>
          <pc:sldMk cId="569427648" sldId="259"/>
        </pc:sldMkLst>
      </pc:sldChg>
      <pc:sldChg chg="addSp delSp modSp mod">
        <pc:chgData name="Flávio Ceci" userId="88d4feaa40945e23" providerId="LiveId" clId="{8565B045-D3EC-8349-B56B-AF1CBC07B06D}" dt="2021-04-28T14:13:26.219" v="627" actId="313"/>
        <pc:sldMkLst>
          <pc:docMk/>
          <pc:sldMk cId="2779768334" sldId="265"/>
        </pc:sldMkLst>
        <pc:spChg chg="mod">
          <ac:chgData name="Flávio Ceci" userId="88d4feaa40945e23" providerId="LiveId" clId="{8565B045-D3EC-8349-B56B-AF1CBC07B06D}" dt="2021-04-28T11:02:11.177" v="582" actId="20577"/>
          <ac:spMkLst>
            <pc:docMk/>
            <pc:sldMk cId="2779768334" sldId="265"/>
            <ac:spMk id="3" creationId="{AA2ED0BE-0793-264A-A8FD-91945BD52BF1}"/>
          </ac:spMkLst>
        </pc:spChg>
        <pc:spChg chg="mod">
          <ac:chgData name="Flávio Ceci" userId="88d4feaa40945e23" providerId="LiveId" clId="{8565B045-D3EC-8349-B56B-AF1CBC07B06D}" dt="2021-04-28T14:13:26.219" v="627" actId="313"/>
          <ac:spMkLst>
            <pc:docMk/>
            <pc:sldMk cId="2779768334" sldId="265"/>
            <ac:spMk id="7" creationId="{C4A7F81C-1F12-1B42-9935-AA8971FA6834}"/>
          </ac:spMkLst>
        </pc:spChg>
        <pc:picChg chg="add mod">
          <ac:chgData name="Flávio Ceci" userId="88d4feaa40945e23" providerId="LiveId" clId="{8565B045-D3EC-8349-B56B-AF1CBC07B06D}" dt="2021-04-28T11:03:05.268" v="594" actId="1076"/>
          <ac:picMkLst>
            <pc:docMk/>
            <pc:sldMk cId="2779768334" sldId="265"/>
            <ac:picMk id="4" creationId="{10DD7947-9E2C-8143-B54D-590F7B0D2B5B}"/>
          </ac:picMkLst>
        </pc:picChg>
        <pc:picChg chg="del">
          <ac:chgData name="Flávio Ceci" userId="88d4feaa40945e23" providerId="LiveId" clId="{8565B045-D3EC-8349-B56B-AF1CBC07B06D}" dt="2021-04-28T11:02:19.086" v="583" actId="478"/>
          <ac:picMkLst>
            <pc:docMk/>
            <pc:sldMk cId="2779768334" sldId="265"/>
            <ac:picMk id="8" creationId="{2D2EEA86-688A-B642-9E33-5F851D620F3F}"/>
          </ac:picMkLst>
        </pc:picChg>
      </pc:sldChg>
      <pc:sldChg chg="del">
        <pc:chgData name="Flávio Ceci" userId="88d4feaa40945e23" providerId="LiveId" clId="{8565B045-D3EC-8349-B56B-AF1CBC07B06D}" dt="2021-04-28T10:51:56.664" v="0" actId="2696"/>
        <pc:sldMkLst>
          <pc:docMk/>
          <pc:sldMk cId="426680150" sldId="280"/>
        </pc:sldMkLst>
      </pc:sldChg>
      <pc:sldChg chg="addSp delSp modSp mod">
        <pc:chgData name="Flávio Ceci" userId="88d4feaa40945e23" providerId="LiveId" clId="{8565B045-D3EC-8349-B56B-AF1CBC07B06D}" dt="2021-04-28T11:01:33.767" v="548" actId="114"/>
        <pc:sldMkLst>
          <pc:docMk/>
          <pc:sldMk cId="4248227425" sldId="281"/>
        </pc:sldMkLst>
        <pc:spChg chg="mod">
          <ac:chgData name="Flávio Ceci" userId="88d4feaa40945e23" providerId="LiveId" clId="{8565B045-D3EC-8349-B56B-AF1CBC07B06D}" dt="2021-04-28T10:52:05.826" v="16" actId="20577"/>
          <ac:spMkLst>
            <pc:docMk/>
            <pc:sldMk cId="4248227425" sldId="281"/>
            <ac:spMk id="3" creationId="{AA2ED0BE-0793-264A-A8FD-91945BD52BF1}"/>
          </ac:spMkLst>
        </pc:spChg>
        <pc:spChg chg="mod">
          <ac:chgData name="Flávio Ceci" userId="88d4feaa40945e23" providerId="LiveId" clId="{8565B045-D3EC-8349-B56B-AF1CBC07B06D}" dt="2021-04-28T11:01:33.767" v="548" actId="114"/>
          <ac:spMkLst>
            <pc:docMk/>
            <pc:sldMk cId="4248227425" sldId="281"/>
            <ac:spMk id="7" creationId="{71F668AE-0833-E047-A799-931C6C180762}"/>
          </ac:spMkLst>
        </pc:spChg>
        <pc:picChg chg="del">
          <ac:chgData name="Flávio Ceci" userId="88d4feaa40945e23" providerId="LiveId" clId="{8565B045-D3EC-8349-B56B-AF1CBC07B06D}" dt="2021-04-28T10:59:31.769" v="539" actId="478"/>
          <ac:picMkLst>
            <pc:docMk/>
            <pc:sldMk cId="4248227425" sldId="281"/>
            <ac:picMk id="8" creationId="{E13FD925-6E98-8447-A157-A5468F2CA7FA}"/>
          </ac:picMkLst>
        </pc:picChg>
        <pc:picChg chg="del">
          <ac:chgData name="Flávio Ceci" userId="88d4feaa40945e23" providerId="LiveId" clId="{8565B045-D3EC-8349-B56B-AF1CBC07B06D}" dt="2021-04-28T10:59:33.114" v="540" actId="478"/>
          <ac:picMkLst>
            <pc:docMk/>
            <pc:sldMk cId="4248227425" sldId="281"/>
            <ac:picMk id="9" creationId="{B8C02B44-95FB-4F48-9213-966FCF76BC9A}"/>
          </ac:picMkLst>
        </pc:picChg>
        <pc:picChg chg="add mod">
          <ac:chgData name="Flávio Ceci" userId="88d4feaa40945e23" providerId="LiveId" clId="{8565B045-D3EC-8349-B56B-AF1CBC07B06D}" dt="2021-04-28T11:01:23.368" v="546" actId="1076"/>
          <ac:picMkLst>
            <pc:docMk/>
            <pc:sldMk cId="4248227425" sldId="281"/>
            <ac:picMk id="1026" creationId="{B232495A-1269-D846-B3E4-9E3268E43BF8}"/>
          </ac:picMkLst>
        </pc:picChg>
      </pc:sldChg>
      <pc:sldChg chg="modSp mod">
        <pc:chgData name="Flávio Ceci" userId="88d4feaa40945e23" providerId="LiveId" clId="{8565B045-D3EC-8349-B56B-AF1CBC07B06D}" dt="2021-04-28T14:31:39.286" v="770" actId="20577"/>
        <pc:sldMkLst>
          <pc:docMk/>
          <pc:sldMk cId="118971650" sldId="282"/>
        </pc:sldMkLst>
        <pc:spChg chg="mod">
          <ac:chgData name="Flávio Ceci" userId="88d4feaa40945e23" providerId="LiveId" clId="{8565B045-D3EC-8349-B56B-AF1CBC07B06D}" dt="2021-04-28T14:31:39.286" v="770" actId="20577"/>
          <ac:spMkLst>
            <pc:docMk/>
            <pc:sldMk cId="118971650" sldId="282"/>
            <ac:spMk id="9" creationId="{D06C8C1D-D60C-9F49-AC91-D90155BAE89F}"/>
          </ac:spMkLst>
        </pc:spChg>
      </pc:sldChg>
      <pc:sldChg chg="addSp delSp modSp mod">
        <pc:chgData name="Flávio Ceci" userId="88d4feaa40945e23" providerId="LiveId" clId="{8565B045-D3EC-8349-B56B-AF1CBC07B06D}" dt="2021-04-28T14:38:06.069" v="837" actId="313"/>
        <pc:sldMkLst>
          <pc:docMk/>
          <pc:sldMk cId="3903082195" sldId="283"/>
        </pc:sldMkLst>
        <pc:spChg chg="mod">
          <ac:chgData name="Flávio Ceci" userId="88d4feaa40945e23" providerId="LiveId" clId="{8565B045-D3EC-8349-B56B-AF1CBC07B06D}" dt="2021-04-28T14:36:35.522" v="818" actId="20577"/>
          <ac:spMkLst>
            <pc:docMk/>
            <pc:sldMk cId="3903082195" sldId="283"/>
            <ac:spMk id="3" creationId="{AA2ED0BE-0793-264A-A8FD-91945BD52BF1}"/>
          </ac:spMkLst>
        </pc:spChg>
        <pc:spChg chg="add del mod">
          <ac:chgData name="Flávio Ceci" userId="88d4feaa40945e23" providerId="LiveId" clId="{8565B045-D3EC-8349-B56B-AF1CBC07B06D}" dt="2021-04-28T14:36:42.688" v="821" actId="478"/>
          <ac:spMkLst>
            <pc:docMk/>
            <pc:sldMk cId="3903082195" sldId="283"/>
            <ac:spMk id="4" creationId="{912516F6-F6C7-654A-BA6C-8758D2866A42}"/>
          </ac:spMkLst>
        </pc:spChg>
        <pc:spChg chg="del">
          <ac:chgData name="Flávio Ceci" userId="88d4feaa40945e23" providerId="LiveId" clId="{8565B045-D3EC-8349-B56B-AF1CBC07B06D}" dt="2021-04-28T14:36:41.271" v="820" actId="478"/>
          <ac:spMkLst>
            <pc:docMk/>
            <pc:sldMk cId="3903082195" sldId="283"/>
            <ac:spMk id="5" creationId="{91D04D7E-52DE-A943-9BF5-8B645D52B8F9}"/>
          </ac:spMkLst>
        </pc:spChg>
        <pc:spChg chg="del mod">
          <ac:chgData name="Flávio Ceci" userId="88d4feaa40945e23" providerId="LiveId" clId="{8565B045-D3EC-8349-B56B-AF1CBC07B06D}" dt="2021-04-28T14:36:44.772" v="824" actId="478"/>
          <ac:spMkLst>
            <pc:docMk/>
            <pc:sldMk cId="3903082195" sldId="283"/>
            <ac:spMk id="7" creationId="{F2A22318-BA7F-4C4F-9C4F-19BA77D5EA3E}"/>
          </ac:spMkLst>
        </pc:spChg>
        <pc:spChg chg="del">
          <ac:chgData name="Flávio Ceci" userId="88d4feaa40945e23" providerId="LiveId" clId="{8565B045-D3EC-8349-B56B-AF1CBC07B06D}" dt="2021-04-28T14:36:43.635" v="822" actId="478"/>
          <ac:spMkLst>
            <pc:docMk/>
            <pc:sldMk cId="3903082195" sldId="283"/>
            <ac:spMk id="8" creationId="{535C3EC9-6E71-624E-824D-0C86921B6437}"/>
          </ac:spMkLst>
        </pc:spChg>
        <pc:spChg chg="add mod">
          <ac:chgData name="Flávio Ceci" userId="88d4feaa40945e23" providerId="LiveId" clId="{8565B045-D3EC-8349-B56B-AF1CBC07B06D}" dt="2021-04-28T14:38:06.069" v="837" actId="313"/>
          <ac:spMkLst>
            <pc:docMk/>
            <pc:sldMk cId="3903082195" sldId="283"/>
            <ac:spMk id="9" creationId="{1CE60D9E-8EEB-6544-9B51-5ED8EA4AF997}"/>
          </ac:spMkLst>
        </pc:spChg>
        <pc:picChg chg="del">
          <ac:chgData name="Flávio Ceci" userId="88d4feaa40945e23" providerId="LiveId" clId="{8565B045-D3EC-8349-B56B-AF1CBC07B06D}" dt="2021-04-28T14:36:39.920" v="819" actId="478"/>
          <ac:picMkLst>
            <pc:docMk/>
            <pc:sldMk cId="3903082195" sldId="283"/>
            <ac:picMk id="6" creationId="{DC6DE473-AAAC-5B44-8885-CAD9EE51B5DA}"/>
          </ac:picMkLst>
        </pc:picChg>
        <pc:picChg chg="add mod">
          <ac:chgData name="Flávio Ceci" userId="88d4feaa40945e23" providerId="LiveId" clId="{8565B045-D3EC-8349-B56B-AF1CBC07B06D}" dt="2021-04-28T14:37:48.701" v="831" actId="1076"/>
          <ac:picMkLst>
            <pc:docMk/>
            <pc:sldMk cId="3903082195" sldId="283"/>
            <ac:picMk id="11" creationId="{336CB20C-25FE-3245-9526-55B19A625797}"/>
          </ac:picMkLst>
        </pc:picChg>
      </pc:sldChg>
      <pc:sldChg chg="del">
        <pc:chgData name="Flávio Ceci" userId="88d4feaa40945e23" providerId="LiveId" clId="{8565B045-D3EC-8349-B56B-AF1CBC07B06D}" dt="2021-04-28T14:42:22.776" v="865" actId="2696"/>
        <pc:sldMkLst>
          <pc:docMk/>
          <pc:sldMk cId="785657731" sldId="284"/>
        </pc:sldMkLst>
      </pc:sldChg>
      <pc:sldChg chg="del">
        <pc:chgData name="Flávio Ceci" userId="88d4feaa40945e23" providerId="LiveId" clId="{8565B045-D3EC-8349-B56B-AF1CBC07B06D}" dt="2021-04-28T14:42:12.383" v="864" actId="2696"/>
        <pc:sldMkLst>
          <pc:docMk/>
          <pc:sldMk cId="3893461721" sldId="285"/>
        </pc:sldMkLst>
      </pc:sldChg>
      <pc:sldChg chg="del">
        <pc:chgData name="Flávio Ceci" userId="88d4feaa40945e23" providerId="LiveId" clId="{8565B045-D3EC-8349-B56B-AF1CBC07B06D}" dt="2021-04-28T14:42:12.383" v="864" actId="2696"/>
        <pc:sldMkLst>
          <pc:docMk/>
          <pc:sldMk cId="772253819" sldId="286"/>
        </pc:sldMkLst>
      </pc:sldChg>
      <pc:sldChg chg="del">
        <pc:chgData name="Flávio Ceci" userId="88d4feaa40945e23" providerId="LiveId" clId="{8565B045-D3EC-8349-B56B-AF1CBC07B06D}" dt="2021-04-28T14:42:12.383" v="864" actId="2696"/>
        <pc:sldMkLst>
          <pc:docMk/>
          <pc:sldMk cId="3000689613" sldId="287"/>
        </pc:sldMkLst>
      </pc:sldChg>
      <pc:sldChg chg="del">
        <pc:chgData name="Flávio Ceci" userId="88d4feaa40945e23" providerId="LiveId" clId="{8565B045-D3EC-8349-B56B-AF1CBC07B06D}" dt="2021-04-28T14:42:12.383" v="864" actId="2696"/>
        <pc:sldMkLst>
          <pc:docMk/>
          <pc:sldMk cId="3485724865" sldId="288"/>
        </pc:sldMkLst>
      </pc:sldChg>
      <pc:sldChg chg="del">
        <pc:chgData name="Flávio Ceci" userId="88d4feaa40945e23" providerId="LiveId" clId="{8565B045-D3EC-8349-B56B-AF1CBC07B06D}" dt="2021-04-28T14:42:12.383" v="864" actId="2696"/>
        <pc:sldMkLst>
          <pc:docMk/>
          <pc:sldMk cId="1328938111" sldId="289"/>
        </pc:sldMkLst>
      </pc:sldChg>
      <pc:sldChg chg="del">
        <pc:chgData name="Flávio Ceci" userId="88d4feaa40945e23" providerId="LiveId" clId="{8565B045-D3EC-8349-B56B-AF1CBC07B06D}" dt="2021-04-28T14:42:12.383" v="864" actId="2696"/>
        <pc:sldMkLst>
          <pc:docMk/>
          <pc:sldMk cId="1610051466" sldId="290"/>
        </pc:sldMkLst>
      </pc:sldChg>
      <pc:sldChg chg="del">
        <pc:chgData name="Flávio Ceci" userId="88d4feaa40945e23" providerId="LiveId" clId="{8565B045-D3EC-8349-B56B-AF1CBC07B06D}" dt="2021-04-28T14:42:12.383" v="864" actId="2696"/>
        <pc:sldMkLst>
          <pc:docMk/>
          <pc:sldMk cId="4150341213" sldId="291"/>
        </pc:sldMkLst>
      </pc:sldChg>
      <pc:sldChg chg="del">
        <pc:chgData name="Flávio Ceci" userId="88d4feaa40945e23" providerId="LiveId" clId="{8565B045-D3EC-8349-B56B-AF1CBC07B06D}" dt="2021-04-28T14:42:12.383" v="864" actId="2696"/>
        <pc:sldMkLst>
          <pc:docMk/>
          <pc:sldMk cId="2816558930" sldId="292"/>
        </pc:sldMkLst>
      </pc:sldChg>
      <pc:sldChg chg="del">
        <pc:chgData name="Flávio Ceci" userId="88d4feaa40945e23" providerId="LiveId" clId="{8565B045-D3EC-8349-B56B-AF1CBC07B06D}" dt="2021-04-28T14:42:12.383" v="864" actId="2696"/>
        <pc:sldMkLst>
          <pc:docMk/>
          <pc:sldMk cId="3520598749" sldId="293"/>
        </pc:sldMkLst>
      </pc:sldChg>
      <pc:sldChg chg="del">
        <pc:chgData name="Flávio Ceci" userId="88d4feaa40945e23" providerId="LiveId" clId="{8565B045-D3EC-8349-B56B-AF1CBC07B06D}" dt="2021-04-28T14:42:12.383" v="864" actId="2696"/>
        <pc:sldMkLst>
          <pc:docMk/>
          <pc:sldMk cId="641677834" sldId="294"/>
        </pc:sldMkLst>
      </pc:sldChg>
      <pc:sldChg chg="del">
        <pc:chgData name="Flávio Ceci" userId="88d4feaa40945e23" providerId="LiveId" clId="{8565B045-D3EC-8349-B56B-AF1CBC07B06D}" dt="2021-04-28T14:42:12.383" v="864" actId="2696"/>
        <pc:sldMkLst>
          <pc:docMk/>
          <pc:sldMk cId="2850768238" sldId="295"/>
        </pc:sldMkLst>
      </pc:sldChg>
      <pc:sldChg chg="addSp delSp modSp add mod">
        <pc:chgData name="Flávio Ceci" userId="88d4feaa40945e23" providerId="LiveId" clId="{8565B045-D3EC-8349-B56B-AF1CBC07B06D}" dt="2021-04-28T14:28:06.753" v="654" actId="313"/>
        <pc:sldMkLst>
          <pc:docMk/>
          <pc:sldMk cId="2083857446" sldId="296"/>
        </pc:sldMkLst>
        <pc:spChg chg="mod">
          <ac:chgData name="Flávio Ceci" userId="88d4feaa40945e23" providerId="LiveId" clId="{8565B045-D3EC-8349-B56B-AF1CBC07B06D}" dt="2021-04-28T14:28:06.753" v="654" actId="313"/>
          <ac:spMkLst>
            <pc:docMk/>
            <pc:sldMk cId="2083857446" sldId="296"/>
            <ac:spMk id="7" creationId="{C4A7F81C-1F12-1B42-9935-AA8971FA6834}"/>
          </ac:spMkLst>
        </pc:spChg>
        <pc:picChg chg="del">
          <ac:chgData name="Flávio Ceci" userId="88d4feaa40945e23" providerId="LiveId" clId="{8565B045-D3EC-8349-B56B-AF1CBC07B06D}" dt="2021-04-28T14:27:25.607" v="647" actId="478"/>
          <ac:picMkLst>
            <pc:docMk/>
            <pc:sldMk cId="2083857446" sldId="296"/>
            <ac:picMk id="4" creationId="{10DD7947-9E2C-8143-B54D-590F7B0D2B5B}"/>
          </ac:picMkLst>
        </pc:picChg>
        <pc:picChg chg="add mod">
          <ac:chgData name="Flávio Ceci" userId="88d4feaa40945e23" providerId="LiveId" clId="{8565B045-D3EC-8349-B56B-AF1CBC07B06D}" dt="2021-04-28T14:27:50.615" v="651" actId="1076"/>
          <ac:picMkLst>
            <pc:docMk/>
            <pc:sldMk cId="2083857446" sldId="296"/>
            <ac:picMk id="5" creationId="{8E44BE36-FB0A-4940-8BB5-CDD79E86C180}"/>
          </ac:picMkLst>
        </pc:picChg>
      </pc:sldChg>
      <pc:sldChg chg="addSp delSp modSp add mod">
        <pc:chgData name="Flávio Ceci" userId="88d4feaa40945e23" providerId="LiveId" clId="{8565B045-D3EC-8349-B56B-AF1CBC07B06D}" dt="2021-04-28T14:29:42.491" v="698" actId="20577"/>
        <pc:sldMkLst>
          <pc:docMk/>
          <pc:sldMk cId="3972375597" sldId="297"/>
        </pc:sldMkLst>
        <pc:spChg chg="mod">
          <ac:chgData name="Flávio Ceci" userId="88d4feaa40945e23" providerId="LiveId" clId="{8565B045-D3EC-8349-B56B-AF1CBC07B06D}" dt="2021-04-28T14:29:42.491" v="698" actId="20577"/>
          <ac:spMkLst>
            <pc:docMk/>
            <pc:sldMk cId="3972375597" sldId="297"/>
            <ac:spMk id="7" creationId="{C4A7F81C-1F12-1B42-9935-AA8971FA6834}"/>
          </ac:spMkLst>
        </pc:spChg>
        <pc:picChg chg="del">
          <ac:chgData name="Flávio Ceci" userId="88d4feaa40945e23" providerId="LiveId" clId="{8565B045-D3EC-8349-B56B-AF1CBC07B06D}" dt="2021-04-28T14:29:19.164" v="689" actId="478"/>
          <ac:picMkLst>
            <pc:docMk/>
            <pc:sldMk cId="3972375597" sldId="297"/>
            <ac:picMk id="4" creationId="{10DD7947-9E2C-8143-B54D-590F7B0D2B5B}"/>
          </ac:picMkLst>
        </pc:picChg>
        <pc:picChg chg="add mod">
          <ac:chgData name="Flávio Ceci" userId="88d4feaa40945e23" providerId="LiveId" clId="{8565B045-D3EC-8349-B56B-AF1CBC07B06D}" dt="2021-04-28T14:29:27.025" v="694" actId="1076"/>
          <ac:picMkLst>
            <pc:docMk/>
            <pc:sldMk cId="3972375597" sldId="297"/>
            <ac:picMk id="5" creationId="{8F7A81FB-AD76-C444-BAE5-1C43ABDBFF35}"/>
          </ac:picMkLst>
        </pc:picChg>
      </pc:sldChg>
      <pc:sldChg chg="addSp delSp modSp add mod">
        <pc:chgData name="Flávio Ceci" userId="88d4feaa40945e23" providerId="LiveId" clId="{8565B045-D3EC-8349-B56B-AF1CBC07B06D}" dt="2021-04-28T14:31:20.208" v="726" actId="313"/>
        <pc:sldMkLst>
          <pc:docMk/>
          <pc:sldMk cId="3887469882" sldId="298"/>
        </pc:sldMkLst>
        <pc:spChg chg="mod">
          <ac:chgData name="Flávio Ceci" userId="88d4feaa40945e23" providerId="LiveId" clId="{8565B045-D3EC-8349-B56B-AF1CBC07B06D}" dt="2021-04-28T14:31:20.208" v="726" actId="313"/>
          <ac:spMkLst>
            <pc:docMk/>
            <pc:sldMk cId="3887469882" sldId="298"/>
            <ac:spMk id="7" creationId="{C4A7F81C-1F12-1B42-9935-AA8971FA6834}"/>
          </ac:spMkLst>
        </pc:spChg>
        <pc:picChg chg="del">
          <ac:chgData name="Flávio Ceci" userId="88d4feaa40945e23" providerId="LiveId" clId="{8565B045-D3EC-8349-B56B-AF1CBC07B06D}" dt="2021-04-28T14:30:39.457" v="716" actId="478"/>
          <ac:picMkLst>
            <pc:docMk/>
            <pc:sldMk cId="3887469882" sldId="298"/>
            <ac:picMk id="4" creationId="{10DD7947-9E2C-8143-B54D-590F7B0D2B5B}"/>
          </ac:picMkLst>
        </pc:picChg>
        <pc:picChg chg="add mod">
          <ac:chgData name="Flávio Ceci" userId="88d4feaa40945e23" providerId="LiveId" clId="{8565B045-D3EC-8349-B56B-AF1CBC07B06D}" dt="2021-04-28T14:30:49.264" v="719" actId="1076"/>
          <ac:picMkLst>
            <pc:docMk/>
            <pc:sldMk cId="3887469882" sldId="298"/>
            <ac:picMk id="5" creationId="{B19A738F-E825-4D4D-BDA3-F4584B29F049}"/>
          </ac:picMkLst>
        </pc:picChg>
      </pc:sldChg>
      <pc:sldChg chg="addSp delSp modSp add mod">
        <pc:chgData name="Flávio Ceci" userId="88d4feaa40945e23" providerId="LiveId" clId="{8565B045-D3EC-8349-B56B-AF1CBC07B06D}" dt="2021-04-28T14:43:45.444" v="872" actId="1036"/>
        <pc:sldMkLst>
          <pc:docMk/>
          <pc:sldMk cId="3842232515" sldId="299"/>
        </pc:sldMkLst>
        <pc:spChg chg="add mod">
          <ac:chgData name="Flávio Ceci" userId="88d4feaa40945e23" providerId="LiveId" clId="{8565B045-D3EC-8349-B56B-AF1CBC07B06D}" dt="2021-04-28T14:43:37.223" v="867" actId="123"/>
          <ac:spMkLst>
            <pc:docMk/>
            <pc:sldMk cId="3842232515" sldId="299"/>
            <ac:spMk id="7" creationId="{590D39EB-2837-BC43-B904-975BCA4DD86B}"/>
          </ac:spMkLst>
        </pc:spChg>
        <pc:spChg chg="mod">
          <ac:chgData name="Flávio Ceci" userId="88d4feaa40945e23" providerId="LiveId" clId="{8565B045-D3EC-8349-B56B-AF1CBC07B06D}" dt="2021-04-28T14:43:31.750" v="866" actId="14100"/>
          <ac:spMkLst>
            <pc:docMk/>
            <pc:sldMk cId="3842232515" sldId="299"/>
            <ac:spMk id="9" creationId="{1CE60D9E-8EEB-6544-9B51-5ED8EA4AF997}"/>
          </ac:spMkLst>
        </pc:spChg>
        <pc:picChg chg="add mod">
          <ac:chgData name="Flávio Ceci" userId="88d4feaa40945e23" providerId="LiveId" clId="{8565B045-D3EC-8349-B56B-AF1CBC07B06D}" dt="2021-04-28T14:41:19.528" v="854" actId="1076"/>
          <ac:picMkLst>
            <pc:docMk/>
            <pc:sldMk cId="3842232515" sldId="299"/>
            <ac:picMk id="4" creationId="{2037C9A8-7D65-6747-A49E-489755290C82}"/>
          </ac:picMkLst>
        </pc:picChg>
        <pc:picChg chg="add mod">
          <ac:chgData name="Flávio Ceci" userId="88d4feaa40945e23" providerId="LiveId" clId="{8565B045-D3EC-8349-B56B-AF1CBC07B06D}" dt="2021-04-28T14:43:45.444" v="872" actId="1036"/>
          <ac:picMkLst>
            <pc:docMk/>
            <pc:sldMk cId="3842232515" sldId="299"/>
            <ac:picMk id="6" creationId="{3A4349F0-A976-4A4F-9DCD-4BE034CFCA5B}"/>
          </ac:picMkLst>
        </pc:picChg>
        <pc:picChg chg="del">
          <ac:chgData name="Flávio Ceci" userId="88d4feaa40945e23" providerId="LiveId" clId="{8565B045-D3EC-8349-B56B-AF1CBC07B06D}" dt="2021-04-28T14:40:03.435" v="840" actId="478"/>
          <ac:picMkLst>
            <pc:docMk/>
            <pc:sldMk cId="3842232515" sldId="299"/>
            <ac:picMk id="11" creationId="{336CB20C-25FE-3245-9526-55B19A625797}"/>
          </ac:picMkLst>
        </pc:picChg>
      </pc:sldChg>
      <pc:sldChg chg="addSp delSp modSp add mod">
        <pc:chgData name="Flávio Ceci" userId="88d4feaa40945e23" providerId="LiveId" clId="{8565B045-D3EC-8349-B56B-AF1CBC07B06D}" dt="2021-04-28T15:45:07.356" v="895" actId="313"/>
        <pc:sldMkLst>
          <pc:docMk/>
          <pc:sldMk cId="2497290947" sldId="300"/>
        </pc:sldMkLst>
        <pc:spChg chg="add mod">
          <ac:chgData name="Flávio Ceci" userId="88d4feaa40945e23" providerId="LiveId" clId="{8565B045-D3EC-8349-B56B-AF1CBC07B06D}" dt="2021-04-28T15:45:07.356" v="895" actId="313"/>
          <ac:spMkLst>
            <pc:docMk/>
            <pc:sldMk cId="2497290947" sldId="300"/>
            <ac:spMk id="7" creationId="{BDDD18F6-7EE2-AB4B-B287-DA21F6165B42}"/>
          </ac:spMkLst>
        </pc:spChg>
        <pc:spChg chg="mod">
          <ac:chgData name="Flávio Ceci" userId="88d4feaa40945e23" providerId="LiveId" clId="{8565B045-D3EC-8349-B56B-AF1CBC07B06D}" dt="2021-04-28T15:45:01.037" v="892" actId="313"/>
          <ac:spMkLst>
            <pc:docMk/>
            <pc:sldMk cId="2497290947" sldId="300"/>
            <ac:spMk id="9" creationId="{1CE60D9E-8EEB-6544-9B51-5ED8EA4AF997}"/>
          </ac:spMkLst>
        </pc:spChg>
        <pc:picChg chg="add mod">
          <ac:chgData name="Flávio Ceci" userId="88d4feaa40945e23" providerId="LiveId" clId="{8565B045-D3EC-8349-B56B-AF1CBC07B06D}" dt="2021-04-28T15:43:49.868" v="880" actId="1076"/>
          <ac:picMkLst>
            <pc:docMk/>
            <pc:sldMk cId="2497290947" sldId="300"/>
            <ac:picMk id="4" creationId="{6D3F58BA-9995-B441-BB53-7DC4B9569268}"/>
          </ac:picMkLst>
        </pc:picChg>
        <pc:picChg chg="add mod">
          <ac:chgData name="Flávio Ceci" userId="88d4feaa40945e23" providerId="LiveId" clId="{8565B045-D3EC-8349-B56B-AF1CBC07B06D}" dt="2021-04-28T15:44:49.302" v="888" actId="1076"/>
          <ac:picMkLst>
            <pc:docMk/>
            <pc:sldMk cId="2497290947" sldId="300"/>
            <ac:picMk id="6" creationId="{DFD27534-D150-194B-A786-CE7CA27F60CC}"/>
          </ac:picMkLst>
        </pc:picChg>
        <pc:picChg chg="del">
          <ac:chgData name="Flávio Ceci" userId="88d4feaa40945e23" providerId="LiveId" clId="{8565B045-D3EC-8349-B56B-AF1CBC07B06D}" dt="2021-04-28T15:43:27.675" v="875" actId="478"/>
          <ac:picMkLst>
            <pc:docMk/>
            <pc:sldMk cId="2497290947" sldId="300"/>
            <ac:picMk id="11" creationId="{336CB20C-25FE-3245-9526-55B19A625797}"/>
          </ac:picMkLst>
        </pc:picChg>
      </pc:sldChg>
      <pc:sldChg chg="modSp add mod">
        <pc:chgData name="Flávio Ceci" userId="88d4feaa40945e23" providerId="LiveId" clId="{8565B045-D3EC-8349-B56B-AF1CBC07B06D}" dt="2021-04-28T15:51:02.324" v="916" actId="20577"/>
        <pc:sldMkLst>
          <pc:docMk/>
          <pc:sldMk cId="3822414656" sldId="301"/>
        </pc:sldMkLst>
        <pc:spChg chg="mod">
          <ac:chgData name="Flávio Ceci" userId="88d4feaa40945e23" providerId="LiveId" clId="{8565B045-D3EC-8349-B56B-AF1CBC07B06D}" dt="2021-04-28T15:51:02.324" v="916" actId="20577"/>
          <ac:spMkLst>
            <pc:docMk/>
            <pc:sldMk cId="3822414656" sldId="301"/>
            <ac:spMk id="9" creationId="{D06C8C1D-D60C-9F49-AC91-D90155BAE89F}"/>
          </ac:spMkLst>
        </pc:spChg>
      </pc:sldChg>
      <pc:sldChg chg="delSp modSp add mod">
        <pc:chgData name="Flávio Ceci" userId="88d4feaa40945e23" providerId="LiveId" clId="{8565B045-D3EC-8349-B56B-AF1CBC07B06D}" dt="2021-04-28T15:55:21.122" v="1105" actId="123"/>
        <pc:sldMkLst>
          <pc:docMk/>
          <pc:sldMk cId="3643265851" sldId="302"/>
        </pc:sldMkLst>
        <pc:spChg chg="mod">
          <ac:chgData name="Flávio Ceci" userId="88d4feaa40945e23" providerId="LiveId" clId="{8565B045-D3EC-8349-B56B-AF1CBC07B06D}" dt="2021-04-28T15:51:11.422" v="917"/>
          <ac:spMkLst>
            <pc:docMk/>
            <pc:sldMk cId="3643265851" sldId="302"/>
            <ac:spMk id="3" creationId="{AA2ED0BE-0793-264A-A8FD-91945BD52BF1}"/>
          </ac:spMkLst>
        </pc:spChg>
        <pc:spChg chg="mod">
          <ac:chgData name="Flávio Ceci" userId="88d4feaa40945e23" providerId="LiveId" clId="{8565B045-D3EC-8349-B56B-AF1CBC07B06D}" dt="2021-04-28T15:55:21.122" v="1105" actId="123"/>
          <ac:spMkLst>
            <pc:docMk/>
            <pc:sldMk cId="3643265851" sldId="302"/>
            <ac:spMk id="9" creationId="{1CE60D9E-8EEB-6544-9B51-5ED8EA4AF997}"/>
          </ac:spMkLst>
        </pc:spChg>
        <pc:picChg chg="del">
          <ac:chgData name="Flávio Ceci" userId="88d4feaa40945e23" providerId="LiveId" clId="{8565B045-D3EC-8349-B56B-AF1CBC07B06D}" dt="2021-04-28T15:51:26.636" v="918" actId="478"/>
          <ac:picMkLst>
            <pc:docMk/>
            <pc:sldMk cId="3643265851" sldId="302"/>
            <ac:picMk id="11" creationId="{336CB20C-25FE-3245-9526-55B19A625797}"/>
          </ac:picMkLst>
        </pc:picChg>
      </pc:sldChg>
      <pc:sldChg chg="addSp delSp modSp add mod">
        <pc:chgData name="Flávio Ceci" userId="88d4feaa40945e23" providerId="LiveId" clId="{8565B045-D3EC-8349-B56B-AF1CBC07B06D}" dt="2021-04-28T16:10:26.199" v="1280" actId="1076"/>
        <pc:sldMkLst>
          <pc:docMk/>
          <pc:sldMk cId="3631416791" sldId="303"/>
        </pc:sldMkLst>
        <pc:spChg chg="add mod">
          <ac:chgData name="Flávio Ceci" userId="88d4feaa40945e23" providerId="LiveId" clId="{8565B045-D3EC-8349-B56B-AF1CBC07B06D}" dt="2021-04-28T15:56:25.793" v="1123" actId="20577"/>
          <ac:spMkLst>
            <pc:docMk/>
            <pc:sldMk cId="3631416791" sldId="303"/>
            <ac:spMk id="6" creationId="{6E55FDF4-BECE-D84A-8634-3928E6824456}"/>
          </ac:spMkLst>
        </pc:spChg>
        <pc:spChg chg="mod">
          <ac:chgData name="Flávio Ceci" userId="88d4feaa40945e23" providerId="LiveId" clId="{8565B045-D3EC-8349-B56B-AF1CBC07B06D}" dt="2021-04-28T15:56:02.164" v="1115" actId="5793"/>
          <ac:spMkLst>
            <pc:docMk/>
            <pc:sldMk cId="3631416791" sldId="303"/>
            <ac:spMk id="9" creationId="{1CE60D9E-8EEB-6544-9B51-5ED8EA4AF997}"/>
          </ac:spMkLst>
        </pc:spChg>
        <pc:picChg chg="add del mod">
          <ac:chgData name="Flávio Ceci" userId="88d4feaa40945e23" providerId="LiveId" clId="{8565B045-D3EC-8349-B56B-AF1CBC07B06D}" dt="2021-04-28T16:09:27.117" v="1271" actId="478"/>
          <ac:picMkLst>
            <pc:docMk/>
            <pc:sldMk cId="3631416791" sldId="303"/>
            <ac:picMk id="4" creationId="{4EDCCC40-67B1-894F-B25D-0B8D66FD61E5}"/>
          </ac:picMkLst>
        </pc:picChg>
        <pc:picChg chg="add del mod">
          <ac:chgData name="Flávio Ceci" userId="88d4feaa40945e23" providerId="LiveId" clId="{8565B045-D3EC-8349-B56B-AF1CBC07B06D}" dt="2021-04-28T15:56:46.509" v="1128" actId="478"/>
          <ac:picMkLst>
            <pc:docMk/>
            <pc:sldMk cId="3631416791" sldId="303"/>
            <ac:picMk id="7" creationId="{B2B44B1E-0110-EF44-86CD-4588F9EBC8E0}"/>
          </ac:picMkLst>
        </pc:picChg>
        <pc:picChg chg="add del mod">
          <ac:chgData name="Flávio Ceci" userId="88d4feaa40945e23" providerId="LiveId" clId="{8565B045-D3EC-8349-B56B-AF1CBC07B06D}" dt="2021-04-28T16:10:17.213" v="1276" actId="478"/>
          <ac:picMkLst>
            <pc:docMk/>
            <pc:sldMk cId="3631416791" sldId="303"/>
            <ac:picMk id="10" creationId="{E5770FFC-834D-174F-9285-2B4704EE0F9B}"/>
          </ac:picMkLst>
        </pc:picChg>
        <pc:picChg chg="add mod">
          <ac:chgData name="Flávio Ceci" userId="88d4feaa40945e23" providerId="LiveId" clId="{8565B045-D3EC-8349-B56B-AF1CBC07B06D}" dt="2021-04-28T16:09:31.919" v="1275" actId="1076"/>
          <ac:picMkLst>
            <pc:docMk/>
            <pc:sldMk cId="3631416791" sldId="303"/>
            <ac:picMk id="12" creationId="{031C6722-FA55-0E42-8E2B-5919D8491132}"/>
          </ac:picMkLst>
        </pc:picChg>
        <pc:picChg chg="add mod">
          <ac:chgData name="Flávio Ceci" userId="88d4feaa40945e23" providerId="LiveId" clId="{8565B045-D3EC-8349-B56B-AF1CBC07B06D}" dt="2021-04-28T16:10:26.199" v="1280" actId="1076"/>
          <ac:picMkLst>
            <pc:docMk/>
            <pc:sldMk cId="3631416791" sldId="303"/>
            <ac:picMk id="14" creationId="{4A675E66-001E-2941-BA77-00274703A7DC}"/>
          </ac:picMkLst>
        </pc:picChg>
      </pc:sldChg>
      <pc:sldChg chg="addSp delSp modSp add mod">
        <pc:chgData name="Flávio Ceci" userId="88d4feaa40945e23" providerId="LiveId" clId="{8565B045-D3EC-8349-B56B-AF1CBC07B06D}" dt="2021-04-28T16:11:41.677" v="1287" actId="1076"/>
        <pc:sldMkLst>
          <pc:docMk/>
          <pc:sldMk cId="952607579" sldId="304"/>
        </pc:sldMkLst>
        <pc:spChg chg="add del mod">
          <ac:chgData name="Flávio Ceci" userId="88d4feaa40945e23" providerId="LiveId" clId="{8565B045-D3EC-8349-B56B-AF1CBC07B06D}" dt="2021-04-28T16:04:06.939" v="1138" actId="478"/>
          <ac:spMkLst>
            <pc:docMk/>
            <pc:sldMk cId="952607579" sldId="304"/>
            <ac:spMk id="5" creationId="{FD3D30E2-1C42-C848-934C-CA25499EAE2D}"/>
          </ac:spMkLst>
        </pc:spChg>
        <pc:spChg chg="mod">
          <ac:chgData name="Flávio Ceci" userId="88d4feaa40945e23" providerId="LiveId" clId="{8565B045-D3EC-8349-B56B-AF1CBC07B06D}" dt="2021-04-28T16:04:22.859" v="1258" actId="1035"/>
          <ac:spMkLst>
            <pc:docMk/>
            <pc:sldMk cId="952607579" sldId="304"/>
            <ac:spMk id="6" creationId="{6E55FDF4-BECE-D84A-8634-3928E6824456}"/>
          </ac:spMkLst>
        </pc:spChg>
        <pc:spChg chg="del">
          <ac:chgData name="Flávio Ceci" userId="88d4feaa40945e23" providerId="LiveId" clId="{8565B045-D3EC-8349-B56B-AF1CBC07B06D}" dt="2021-04-28T16:04:04.749" v="1137" actId="478"/>
          <ac:spMkLst>
            <pc:docMk/>
            <pc:sldMk cId="952607579" sldId="304"/>
            <ac:spMk id="9" creationId="{1CE60D9E-8EEB-6544-9B51-5ED8EA4AF997}"/>
          </ac:spMkLst>
        </pc:spChg>
        <pc:picChg chg="del">
          <ac:chgData name="Flávio Ceci" userId="88d4feaa40945e23" providerId="LiveId" clId="{8565B045-D3EC-8349-B56B-AF1CBC07B06D}" dt="2021-04-28T16:04:04.749" v="1137" actId="478"/>
          <ac:picMkLst>
            <pc:docMk/>
            <pc:sldMk cId="952607579" sldId="304"/>
            <ac:picMk id="4" creationId="{4EDCCC40-67B1-894F-B25D-0B8D66FD61E5}"/>
          </ac:picMkLst>
        </pc:picChg>
        <pc:picChg chg="add del mod">
          <ac:chgData name="Flávio Ceci" userId="88d4feaa40945e23" providerId="LiveId" clId="{8565B045-D3EC-8349-B56B-AF1CBC07B06D}" dt="2021-04-28T16:11:30.892" v="1281" actId="478"/>
          <ac:picMkLst>
            <pc:docMk/>
            <pc:sldMk cId="952607579" sldId="304"/>
            <ac:picMk id="8" creationId="{72543195-77E6-1544-9294-CC69DC58301F}"/>
          </ac:picMkLst>
        </pc:picChg>
        <pc:picChg chg="del mod">
          <ac:chgData name="Flávio Ceci" userId="88d4feaa40945e23" providerId="LiveId" clId="{8565B045-D3EC-8349-B56B-AF1CBC07B06D}" dt="2021-04-28T16:11:30.892" v="1281" actId="478"/>
          <ac:picMkLst>
            <pc:docMk/>
            <pc:sldMk cId="952607579" sldId="304"/>
            <ac:picMk id="10" creationId="{E5770FFC-834D-174F-9285-2B4704EE0F9B}"/>
          </ac:picMkLst>
        </pc:picChg>
        <pc:picChg chg="add mod">
          <ac:chgData name="Flávio Ceci" userId="88d4feaa40945e23" providerId="LiveId" clId="{8565B045-D3EC-8349-B56B-AF1CBC07B06D}" dt="2021-04-28T16:11:41.677" v="1287" actId="1076"/>
          <ac:picMkLst>
            <pc:docMk/>
            <pc:sldMk cId="952607579" sldId="304"/>
            <ac:picMk id="12" creationId="{59C84241-4041-1841-8AAF-94C0D000DF1C}"/>
          </ac:picMkLst>
        </pc:picChg>
      </pc:sldChg>
      <pc:sldChg chg="addSp delSp modSp add mod">
        <pc:chgData name="Flávio Ceci" userId="88d4feaa40945e23" providerId="LiveId" clId="{8565B045-D3EC-8349-B56B-AF1CBC07B06D}" dt="2021-04-28T16:12:56.073" v="1292" actId="1076"/>
        <pc:sldMkLst>
          <pc:docMk/>
          <pc:sldMk cId="1243830573" sldId="305"/>
        </pc:sldMkLst>
        <pc:spChg chg="mod">
          <ac:chgData name="Flávio Ceci" userId="88d4feaa40945e23" providerId="LiveId" clId="{8565B045-D3EC-8349-B56B-AF1CBC07B06D}" dt="2021-04-28T16:07:57.185" v="1264" actId="20577"/>
          <ac:spMkLst>
            <pc:docMk/>
            <pc:sldMk cId="1243830573" sldId="305"/>
            <ac:spMk id="6" creationId="{6E55FDF4-BECE-D84A-8634-3928E6824456}"/>
          </ac:spMkLst>
        </pc:spChg>
        <pc:picChg chg="add del mod">
          <ac:chgData name="Flávio Ceci" userId="88d4feaa40945e23" providerId="LiveId" clId="{8565B045-D3EC-8349-B56B-AF1CBC07B06D}" dt="2021-04-28T16:12:41.361" v="1288" actId="478"/>
          <ac:picMkLst>
            <pc:docMk/>
            <pc:sldMk cId="1243830573" sldId="305"/>
            <ac:picMk id="4" creationId="{B4A23ECE-2425-BE41-9172-341DD341E247}"/>
          </ac:picMkLst>
        </pc:picChg>
        <pc:picChg chg="add mod">
          <ac:chgData name="Flávio Ceci" userId="88d4feaa40945e23" providerId="LiveId" clId="{8565B045-D3EC-8349-B56B-AF1CBC07B06D}" dt="2021-04-28T16:12:56.073" v="1292" actId="1076"/>
          <ac:picMkLst>
            <pc:docMk/>
            <pc:sldMk cId="1243830573" sldId="305"/>
            <ac:picMk id="7" creationId="{B450A63A-62B8-8F4B-9495-30661C4815E3}"/>
          </ac:picMkLst>
        </pc:picChg>
        <pc:picChg chg="del">
          <ac:chgData name="Flávio Ceci" userId="88d4feaa40945e23" providerId="LiveId" clId="{8565B045-D3EC-8349-B56B-AF1CBC07B06D}" dt="2021-04-28T16:07:59.534" v="1266" actId="478"/>
          <ac:picMkLst>
            <pc:docMk/>
            <pc:sldMk cId="1243830573" sldId="305"/>
            <ac:picMk id="8" creationId="{72543195-77E6-1544-9294-CC69DC58301F}"/>
          </ac:picMkLst>
        </pc:picChg>
        <pc:picChg chg="del">
          <ac:chgData name="Flávio Ceci" userId="88d4feaa40945e23" providerId="LiveId" clId="{8565B045-D3EC-8349-B56B-AF1CBC07B06D}" dt="2021-04-28T16:07:58.983" v="1265" actId="478"/>
          <ac:picMkLst>
            <pc:docMk/>
            <pc:sldMk cId="1243830573" sldId="305"/>
            <ac:picMk id="10" creationId="{E5770FFC-834D-174F-9285-2B4704EE0F9B}"/>
          </ac:picMkLst>
        </pc:picChg>
      </pc:sldChg>
    </pc:docChg>
  </pc:docChgLst>
  <pc:docChgLst>
    <pc:chgData name="Flávio Ceci" userId="88d4feaa40945e23" providerId="LiveId" clId="{9A0E16AF-30C7-D34F-A82B-9F43B9FD47F4}"/>
    <pc:docChg chg="custSel addSld delSld modSld sldOrd">
      <pc:chgData name="Flávio Ceci" userId="88d4feaa40945e23" providerId="LiveId" clId="{9A0E16AF-30C7-D34F-A82B-9F43B9FD47F4}" dt="2021-04-27T22:57:50.942" v="281"/>
      <pc:docMkLst>
        <pc:docMk/>
      </pc:docMkLst>
      <pc:sldChg chg="modSp mod">
        <pc:chgData name="Flávio Ceci" userId="88d4feaa40945e23" providerId="LiveId" clId="{9A0E16AF-30C7-D34F-A82B-9F43B9FD47F4}" dt="2021-04-27T20:53:46.157" v="56" actId="20577"/>
        <pc:sldMkLst>
          <pc:docMk/>
          <pc:sldMk cId="1330216257" sldId="257"/>
        </pc:sldMkLst>
        <pc:spChg chg="mod">
          <ac:chgData name="Flávio Ceci" userId="88d4feaa40945e23" providerId="LiveId" clId="{9A0E16AF-30C7-D34F-A82B-9F43B9FD47F4}" dt="2021-04-27T20:53:46.157" v="56" actId="20577"/>
          <ac:spMkLst>
            <pc:docMk/>
            <pc:sldMk cId="1330216257" sldId="257"/>
            <ac:spMk id="3" creationId="{00000000-0000-0000-0000-000000000000}"/>
          </ac:spMkLst>
        </pc:spChg>
      </pc:sldChg>
      <pc:sldChg chg="addSp delSp modSp mod ord">
        <pc:chgData name="Flávio Ceci" userId="88d4feaa40945e23" providerId="LiveId" clId="{9A0E16AF-30C7-D34F-A82B-9F43B9FD47F4}" dt="2021-04-27T21:10:10.351" v="96" actId="1076"/>
        <pc:sldMkLst>
          <pc:docMk/>
          <pc:sldMk cId="2779768334" sldId="265"/>
        </pc:sldMkLst>
        <pc:spChg chg="add del mod">
          <ac:chgData name="Flávio Ceci" userId="88d4feaa40945e23" providerId="LiveId" clId="{9A0E16AF-30C7-D34F-A82B-9F43B9FD47F4}" dt="2021-04-27T21:03:50.994" v="87" actId="478"/>
          <ac:spMkLst>
            <pc:docMk/>
            <pc:sldMk cId="2779768334" sldId="265"/>
            <ac:spMk id="4" creationId="{AEDF4E7A-3DFE-EC4E-B92A-48D80B6C35F8}"/>
          </ac:spMkLst>
        </pc:spChg>
        <pc:spChg chg="add mod">
          <ac:chgData name="Flávio Ceci" userId="88d4feaa40945e23" providerId="LiveId" clId="{9A0E16AF-30C7-D34F-A82B-9F43B9FD47F4}" dt="2021-04-27T21:09:58.036" v="93" actId="14100"/>
          <ac:spMkLst>
            <pc:docMk/>
            <pc:sldMk cId="2779768334" sldId="265"/>
            <ac:spMk id="7" creationId="{C4A7F81C-1F12-1B42-9935-AA8971FA6834}"/>
          </ac:spMkLst>
        </pc:spChg>
        <pc:spChg chg="del">
          <ac:chgData name="Flávio Ceci" userId="88d4feaa40945e23" providerId="LiveId" clId="{9A0E16AF-30C7-D34F-A82B-9F43B9FD47F4}" dt="2021-04-27T21:03:48.858" v="86" actId="478"/>
          <ac:spMkLst>
            <pc:docMk/>
            <pc:sldMk cId="2779768334" sldId="265"/>
            <ac:spMk id="22" creationId="{019549B1-E82C-4D41-8EC6-F2A14B87CFAF}"/>
          </ac:spMkLst>
        </pc:spChg>
        <pc:picChg chg="add mod">
          <ac:chgData name="Flávio Ceci" userId="88d4feaa40945e23" providerId="LiveId" clId="{9A0E16AF-30C7-D34F-A82B-9F43B9FD47F4}" dt="2021-04-27T21:10:10.351" v="96" actId="1076"/>
          <ac:picMkLst>
            <pc:docMk/>
            <pc:sldMk cId="2779768334" sldId="265"/>
            <ac:picMk id="8" creationId="{2D2EEA86-688A-B642-9E33-5F851D620F3F}"/>
          </ac:picMkLst>
        </pc:picChg>
        <pc:picChg chg="del">
          <ac:chgData name="Flávio Ceci" userId="88d4feaa40945e23" providerId="LiveId" clId="{9A0E16AF-30C7-D34F-A82B-9F43B9FD47F4}" dt="2021-04-27T21:04:08.398" v="92" actId="478"/>
          <ac:picMkLst>
            <pc:docMk/>
            <pc:sldMk cId="2779768334" sldId="265"/>
            <ac:picMk id="23" creationId="{AD949B77-9D2A-8E44-81E6-80214A51F787}"/>
          </ac:picMkLst>
        </pc:picChg>
      </pc:sldChg>
      <pc:sldChg chg="del">
        <pc:chgData name="Flávio Ceci" userId="88d4feaa40945e23" providerId="LiveId" clId="{9A0E16AF-30C7-D34F-A82B-9F43B9FD47F4}" dt="2021-04-27T20:54:22.939" v="58" actId="2696"/>
        <pc:sldMkLst>
          <pc:docMk/>
          <pc:sldMk cId="1385341585" sldId="266"/>
        </pc:sldMkLst>
      </pc:sldChg>
      <pc:sldChg chg="del">
        <pc:chgData name="Flávio Ceci" userId="88d4feaa40945e23" providerId="LiveId" clId="{9A0E16AF-30C7-D34F-A82B-9F43B9FD47F4}" dt="2021-04-27T20:54:22.939" v="58" actId="2696"/>
        <pc:sldMkLst>
          <pc:docMk/>
          <pc:sldMk cId="3833530971" sldId="267"/>
        </pc:sldMkLst>
      </pc:sldChg>
      <pc:sldChg chg="del">
        <pc:chgData name="Flávio Ceci" userId="88d4feaa40945e23" providerId="LiveId" clId="{9A0E16AF-30C7-D34F-A82B-9F43B9FD47F4}" dt="2021-04-27T20:54:22.939" v="58" actId="2696"/>
        <pc:sldMkLst>
          <pc:docMk/>
          <pc:sldMk cId="1177797025" sldId="268"/>
        </pc:sldMkLst>
      </pc:sldChg>
      <pc:sldChg chg="del">
        <pc:chgData name="Flávio Ceci" userId="88d4feaa40945e23" providerId="LiveId" clId="{9A0E16AF-30C7-D34F-A82B-9F43B9FD47F4}" dt="2021-04-27T20:54:22.939" v="58" actId="2696"/>
        <pc:sldMkLst>
          <pc:docMk/>
          <pc:sldMk cId="4245418840" sldId="269"/>
        </pc:sldMkLst>
      </pc:sldChg>
      <pc:sldChg chg="del">
        <pc:chgData name="Flávio Ceci" userId="88d4feaa40945e23" providerId="LiveId" clId="{9A0E16AF-30C7-D34F-A82B-9F43B9FD47F4}" dt="2021-04-27T20:54:22.939" v="58" actId="2696"/>
        <pc:sldMkLst>
          <pc:docMk/>
          <pc:sldMk cId="3543166724" sldId="270"/>
        </pc:sldMkLst>
      </pc:sldChg>
      <pc:sldChg chg="del">
        <pc:chgData name="Flávio Ceci" userId="88d4feaa40945e23" providerId="LiveId" clId="{9A0E16AF-30C7-D34F-A82B-9F43B9FD47F4}" dt="2021-04-27T20:54:22.939" v="58" actId="2696"/>
        <pc:sldMkLst>
          <pc:docMk/>
          <pc:sldMk cId="697003160" sldId="271"/>
        </pc:sldMkLst>
      </pc:sldChg>
      <pc:sldChg chg="del">
        <pc:chgData name="Flávio Ceci" userId="88d4feaa40945e23" providerId="LiveId" clId="{9A0E16AF-30C7-D34F-A82B-9F43B9FD47F4}" dt="2021-04-27T20:54:22.939" v="58" actId="2696"/>
        <pc:sldMkLst>
          <pc:docMk/>
          <pc:sldMk cId="183501081" sldId="272"/>
        </pc:sldMkLst>
      </pc:sldChg>
      <pc:sldChg chg="del">
        <pc:chgData name="Flávio Ceci" userId="88d4feaa40945e23" providerId="LiveId" clId="{9A0E16AF-30C7-D34F-A82B-9F43B9FD47F4}" dt="2021-04-27T20:54:22.939" v="58" actId="2696"/>
        <pc:sldMkLst>
          <pc:docMk/>
          <pc:sldMk cId="874187536" sldId="273"/>
        </pc:sldMkLst>
      </pc:sldChg>
      <pc:sldChg chg="del">
        <pc:chgData name="Flávio Ceci" userId="88d4feaa40945e23" providerId="LiveId" clId="{9A0E16AF-30C7-D34F-A82B-9F43B9FD47F4}" dt="2021-04-27T20:54:22.939" v="58" actId="2696"/>
        <pc:sldMkLst>
          <pc:docMk/>
          <pc:sldMk cId="1685189153" sldId="274"/>
        </pc:sldMkLst>
      </pc:sldChg>
      <pc:sldChg chg="del">
        <pc:chgData name="Flávio Ceci" userId="88d4feaa40945e23" providerId="LiveId" clId="{9A0E16AF-30C7-D34F-A82B-9F43B9FD47F4}" dt="2021-04-27T20:54:22.939" v="58" actId="2696"/>
        <pc:sldMkLst>
          <pc:docMk/>
          <pc:sldMk cId="892746279" sldId="275"/>
        </pc:sldMkLst>
      </pc:sldChg>
      <pc:sldChg chg="del">
        <pc:chgData name="Flávio Ceci" userId="88d4feaa40945e23" providerId="LiveId" clId="{9A0E16AF-30C7-D34F-A82B-9F43B9FD47F4}" dt="2021-04-27T20:54:22.939" v="58" actId="2696"/>
        <pc:sldMkLst>
          <pc:docMk/>
          <pc:sldMk cId="737098297" sldId="276"/>
        </pc:sldMkLst>
      </pc:sldChg>
      <pc:sldChg chg="del">
        <pc:chgData name="Flávio Ceci" userId="88d4feaa40945e23" providerId="LiveId" clId="{9A0E16AF-30C7-D34F-A82B-9F43B9FD47F4}" dt="2021-04-27T20:54:22.939" v="58" actId="2696"/>
        <pc:sldMkLst>
          <pc:docMk/>
          <pc:sldMk cId="2696439199" sldId="277"/>
        </pc:sldMkLst>
      </pc:sldChg>
      <pc:sldChg chg="del">
        <pc:chgData name="Flávio Ceci" userId="88d4feaa40945e23" providerId="LiveId" clId="{9A0E16AF-30C7-D34F-A82B-9F43B9FD47F4}" dt="2021-04-27T20:54:22.939" v="58" actId="2696"/>
        <pc:sldMkLst>
          <pc:docMk/>
          <pc:sldMk cId="1793958736" sldId="278"/>
        </pc:sldMkLst>
      </pc:sldChg>
      <pc:sldChg chg="del">
        <pc:chgData name="Flávio Ceci" userId="88d4feaa40945e23" providerId="LiveId" clId="{9A0E16AF-30C7-D34F-A82B-9F43B9FD47F4}" dt="2021-04-27T20:54:22.939" v="58" actId="2696"/>
        <pc:sldMkLst>
          <pc:docMk/>
          <pc:sldMk cId="1412892256" sldId="279"/>
        </pc:sldMkLst>
      </pc:sldChg>
      <pc:sldChg chg="add">
        <pc:chgData name="Flávio Ceci" userId="88d4feaa40945e23" providerId="LiveId" clId="{9A0E16AF-30C7-D34F-A82B-9F43B9FD47F4}" dt="2021-04-27T20:54:10.566" v="57"/>
        <pc:sldMkLst>
          <pc:docMk/>
          <pc:sldMk cId="426680150" sldId="280"/>
        </pc:sldMkLst>
      </pc:sldChg>
      <pc:sldChg chg="addSp delSp modSp add mod">
        <pc:chgData name="Flávio Ceci" userId="88d4feaa40945e23" providerId="LiveId" clId="{9A0E16AF-30C7-D34F-A82B-9F43B9FD47F4}" dt="2021-04-27T21:02:20.156" v="84" actId="1076"/>
        <pc:sldMkLst>
          <pc:docMk/>
          <pc:sldMk cId="4248227425" sldId="281"/>
        </pc:sldMkLst>
        <pc:spChg chg="add del mod">
          <ac:chgData name="Flávio Ceci" userId="88d4feaa40945e23" providerId="LiveId" clId="{9A0E16AF-30C7-D34F-A82B-9F43B9FD47F4}" dt="2021-04-27T20:59:31.140" v="62" actId="478"/>
          <ac:spMkLst>
            <pc:docMk/>
            <pc:sldMk cId="4248227425" sldId="281"/>
            <ac:spMk id="4" creationId="{366E57C3-8363-3543-B010-DE71047E96A5}"/>
          </ac:spMkLst>
        </pc:spChg>
        <pc:spChg chg="add mod">
          <ac:chgData name="Flávio Ceci" userId="88d4feaa40945e23" providerId="LiveId" clId="{9A0E16AF-30C7-D34F-A82B-9F43B9FD47F4}" dt="2021-04-27T21:01:11.142" v="70" actId="404"/>
          <ac:spMkLst>
            <pc:docMk/>
            <pc:sldMk cId="4248227425" sldId="281"/>
            <ac:spMk id="7" creationId="{71F668AE-0833-E047-A799-931C6C180762}"/>
          </ac:spMkLst>
        </pc:spChg>
        <pc:spChg chg="del">
          <ac:chgData name="Flávio Ceci" userId="88d4feaa40945e23" providerId="LiveId" clId="{9A0E16AF-30C7-D34F-A82B-9F43B9FD47F4}" dt="2021-04-27T20:59:26.397" v="60" actId="478"/>
          <ac:spMkLst>
            <pc:docMk/>
            <pc:sldMk cId="4248227425" sldId="281"/>
            <ac:spMk id="22" creationId="{019549B1-E82C-4D41-8EC6-F2A14B87CFAF}"/>
          </ac:spMkLst>
        </pc:spChg>
        <pc:picChg chg="add mod">
          <ac:chgData name="Flávio Ceci" userId="88d4feaa40945e23" providerId="LiveId" clId="{9A0E16AF-30C7-D34F-A82B-9F43B9FD47F4}" dt="2021-04-27T21:01:35.473" v="75" actId="1076"/>
          <ac:picMkLst>
            <pc:docMk/>
            <pc:sldMk cId="4248227425" sldId="281"/>
            <ac:picMk id="8" creationId="{E13FD925-6E98-8447-A157-A5468F2CA7FA}"/>
          </ac:picMkLst>
        </pc:picChg>
        <pc:picChg chg="add mod">
          <ac:chgData name="Flávio Ceci" userId="88d4feaa40945e23" providerId="LiveId" clId="{9A0E16AF-30C7-D34F-A82B-9F43B9FD47F4}" dt="2021-04-27T21:02:20.156" v="84" actId="1076"/>
          <ac:picMkLst>
            <pc:docMk/>
            <pc:sldMk cId="4248227425" sldId="281"/>
            <ac:picMk id="9" creationId="{B8C02B44-95FB-4F48-9213-966FCF76BC9A}"/>
          </ac:picMkLst>
        </pc:picChg>
        <pc:picChg chg="del mod">
          <ac:chgData name="Flávio Ceci" userId="88d4feaa40945e23" providerId="LiveId" clId="{9A0E16AF-30C7-D34F-A82B-9F43B9FD47F4}" dt="2021-04-27T21:00:37.389" v="64" actId="478"/>
          <ac:picMkLst>
            <pc:docMk/>
            <pc:sldMk cId="4248227425" sldId="281"/>
            <ac:picMk id="23" creationId="{AD949B77-9D2A-8E44-81E6-80214A51F787}"/>
          </ac:picMkLst>
        </pc:picChg>
      </pc:sldChg>
      <pc:sldChg chg="addSp delSp modSp add mod">
        <pc:chgData name="Flávio Ceci" userId="88d4feaa40945e23" providerId="LiveId" clId="{9A0E16AF-30C7-D34F-A82B-9F43B9FD47F4}" dt="2021-04-27T21:12:49.559" v="103"/>
        <pc:sldMkLst>
          <pc:docMk/>
          <pc:sldMk cId="118971650" sldId="282"/>
        </pc:sldMkLst>
        <pc:spChg chg="del">
          <ac:chgData name="Flávio Ceci" userId="88d4feaa40945e23" providerId="LiveId" clId="{9A0E16AF-30C7-D34F-A82B-9F43B9FD47F4}" dt="2021-04-27T21:12:45.633" v="102" actId="478"/>
          <ac:spMkLst>
            <pc:docMk/>
            <pc:sldMk cId="118971650" sldId="282"/>
            <ac:spMk id="3" creationId="{AA2ED0BE-0793-264A-A8FD-91945BD52BF1}"/>
          </ac:spMkLst>
        </pc:spChg>
        <pc:spChg chg="add del mod">
          <ac:chgData name="Flávio Ceci" userId="88d4feaa40945e23" providerId="LiveId" clId="{9A0E16AF-30C7-D34F-A82B-9F43B9FD47F4}" dt="2021-04-27T21:12:44.192" v="101" actId="478"/>
          <ac:spMkLst>
            <pc:docMk/>
            <pc:sldMk cId="118971650" sldId="282"/>
            <ac:spMk id="4" creationId="{43F7A7BA-F6EF-574D-A549-975782C8F730}"/>
          </ac:spMkLst>
        </pc:spChg>
        <pc:spChg chg="del">
          <ac:chgData name="Flávio Ceci" userId="88d4feaa40945e23" providerId="LiveId" clId="{9A0E16AF-30C7-D34F-A82B-9F43B9FD47F4}" dt="2021-04-27T21:12:25.906" v="99" actId="478"/>
          <ac:spMkLst>
            <pc:docMk/>
            <pc:sldMk cId="118971650" sldId="282"/>
            <ac:spMk id="7" creationId="{C4A7F81C-1F12-1B42-9935-AA8971FA6834}"/>
          </ac:spMkLst>
        </pc:spChg>
        <pc:spChg chg="add mod">
          <ac:chgData name="Flávio Ceci" userId="88d4feaa40945e23" providerId="LiveId" clId="{9A0E16AF-30C7-D34F-A82B-9F43B9FD47F4}" dt="2021-04-27T21:12:49.559" v="103"/>
          <ac:spMkLst>
            <pc:docMk/>
            <pc:sldMk cId="118971650" sldId="282"/>
            <ac:spMk id="9" creationId="{D06C8C1D-D60C-9F49-AC91-D90155BAE89F}"/>
          </ac:spMkLst>
        </pc:spChg>
        <pc:picChg chg="del">
          <ac:chgData name="Flávio Ceci" userId="88d4feaa40945e23" providerId="LiveId" clId="{9A0E16AF-30C7-D34F-A82B-9F43B9FD47F4}" dt="2021-04-27T21:12:23.568" v="98" actId="478"/>
          <ac:picMkLst>
            <pc:docMk/>
            <pc:sldMk cId="118971650" sldId="282"/>
            <ac:picMk id="8" creationId="{2D2EEA86-688A-B642-9E33-5F851D620F3F}"/>
          </ac:picMkLst>
        </pc:picChg>
      </pc:sldChg>
      <pc:sldChg chg="addSp delSp modSp add mod">
        <pc:chgData name="Flávio Ceci" userId="88d4feaa40945e23" providerId="LiveId" clId="{9A0E16AF-30C7-D34F-A82B-9F43B9FD47F4}" dt="2021-04-27T21:13:28.773" v="150" actId="1038"/>
        <pc:sldMkLst>
          <pc:docMk/>
          <pc:sldMk cId="3903082195" sldId="283"/>
        </pc:sldMkLst>
        <pc:spChg chg="mod">
          <ac:chgData name="Flávio Ceci" userId="88d4feaa40945e23" providerId="LiveId" clId="{9A0E16AF-30C7-D34F-A82B-9F43B9FD47F4}" dt="2021-04-27T21:13:03.809" v="104"/>
          <ac:spMkLst>
            <pc:docMk/>
            <pc:sldMk cId="3903082195" sldId="283"/>
            <ac:spMk id="3" creationId="{AA2ED0BE-0793-264A-A8FD-91945BD52BF1}"/>
          </ac:spMkLst>
        </pc:spChg>
        <pc:spChg chg="del">
          <ac:chgData name="Flávio Ceci" userId="88d4feaa40945e23" providerId="LiveId" clId="{9A0E16AF-30C7-D34F-A82B-9F43B9FD47F4}" dt="2021-04-27T21:13:05.983" v="105" actId="478"/>
          <ac:spMkLst>
            <pc:docMk/>
            <pc:sldMk cId="3903082195" sldId="283"/>
            <ac:spMk id="4" creationId="{43F7A7BA-F6EF-574D-A549-975782C8F730}"/>
          </ac:spMkLst>
        </pc:spChg>
        <pc:spChg chg="add mod">
          <ac:chgData name="Flávio Ceci" userId="88d4feaa40945e23" providerId="LiveId" clId="{9A0E16AF-30C7-D34F-A82B-9F43B9FD47F4}" dt="2021-04-27T21:13:14.504" v="106"/>
          <ac:spMkLst>
            <pc:docMk/>
            <pc:sldMk cId="3903082195" sldId="283"/>
            <ac:spMk id="5" creationId="{91D04D7E-52DE-A943-9BF5-8B645D52B8F9}"/>
          </ac:spMkLst>
        </pc:spChg>
        <pc:spChg chg="add mod">
          <ac:chgData name="Flávio Ceci" userId="88d4feaa40945e23" providerId="LiveId" clId="{9A0E16AF-30C7-D34F-A82B-9F43B9FD47F4}" dt="2021-04-27T21:13:28.773" v="150" actId="1038"/>
          <ac:spMkLst>
            <pc:docMk/>
            <pc:sldMk cId="3903082195" sldId="283"/>
            <ac:spMk id="7" creationId="{F2A22318-BA7F-4C4F-9C4F-19BA77D5EA3E}"/>
          </ac:spMkLst>
        </pc:spChg>
        <pc:spChg chg="add mod">
          <ac:chgData name="Flávio Ceci" userId="88d4feaa40945e23" providerId="LiveId" clId="{9A0E16AF-30C7-D34F-A82B-9F43B9FD47F4}" dt="2021-04-27T21:13:28.773" v="150" actId="1038"/>
          <ac:spMkLst>
            <pc:docMk/>
            <pc:sldMk cId="3903082195" sldId="283"/>
            <ac:spMk id="8" creationId="{535C3EC9-6E71-624E-824D-0C86921B6437}"/>
          </ac:spMkLst>
        </pc:spChg>
        <pc:picChg chg="add mod">
          <ac:chgData name="Flávio Ceci" userId="88d4feaa40945e23" providerId="LiveId" clId="{9A0E16AF-30C7-D34F-A82B-9F43B9FD47F4}" dt="2021-04-27T21:13:28.773" v="150" actId="1038"/>
          <ac:picMkLst>
            <pc:docMk/>
            <pc:sldMk cId="3903082195" sldId="283"/>
            <ac:picMk id="6" creationId="{DC6DE473-AAAC-5B44-8885-CAD9EE51B5DA}"/>
          </ac:picMkLst>
        </pc:picChg>
      </pc:sldChg>
      <pc:sldChg chg="addSp delSp modSp add mod">
        <pc:chgData name="Flávio Ceci" userId="88d4feaa40945e23" providerId="LiveId" clId="{9A0E16AF-30C7-D34F-A82B-9F43B9FD47F4}" dt="2021-04-27T21:20:25.281" v="169" actId="1035"/>
        <pc:sldMkLst>
          <pc:docMk/>
          <pc:sldMk cId="785657731" sldId="284"/>
        </pc:sldMkLst>
        <pc:spChg chg="del">
          <ac:chgData name="Flávio Ceci" userId="88d4feaa40945e23" providerId="LiveId" clId="{9A0E16AF-30C7-D34F-A82B-9F43B9FD47F4}" dt="2021-04-27T21:19:54.044" v="155" actId="478"/>
          <ac:spMkLst>
            <pc:docMk/>
            <pc:sldMk cId="785657731" sldId="284"/>
            <ac:spMk id="7" creationId="{F2A22318-BA7F-4C4F-9C4F-19BA77D5EA3E}"/>
          </ac:spMkLst>
        </pc:spChg>
        <pc:spChg chg="del">
          <ac:chgData name="Flávio Ceci" userId="88d4feaa40945e23" providerId="LiveId" clId="{9A0E16AF-30C7-D34F-A82B-9F43B9FD47F4}" dt="2021-04-27T21:19:54.044" v="155" actId="478"/>
          <ac:spMkLst>
            <pc:docMk/>
            <pc:sldMk cId="785657731" sldId="284"/>
            <ac:spMk id="8" creationId="{535C3EC9-6E71-624E-824D-0C86921B6437}"/>
          </ac:spMkLst>
        </pc:spChg>
        <pc:spChg chg="add mod">
          <ac:chgData name="Flávio Ceci" userId="88d4feaa40945e23" providerId="LiveId" clId="{9A0E16AF-30C7-D34F-A82B-9F43B9FD47F4}" dt="2021-04-27T21:20:25.281" v="169" actId="1035"/>
          <ac:spMkLst>
            <pc:docMk/>
            <pc:sldMk cId="785657731" sldId="284"/>
            <ac:spMk id="10" creationId="{428BCE97-7AF4-9C4C-A0DF-D4D10CD8CEB3}"/>
          </ac:spMkLst>
        </pc:spChg>
        <pc:spChg chg="add mod">
          <ac:chgData name="Flávio Ceci" userId="88d4feaa40945e23" providerId="LiveId" clId="{9A0E16AF-30C7-D34F-A82B-9F43B9FD47F4}" dt="2021-04-27T21:20:25.281" v="169" actId="1035"/>
          <ac:spMkLst>
            <pc:docMk/>
            <pc:sldMk cId="785657731" sldId="284"/>
            <ac:spMk id="11" creationId="{CD6647F2-885B-2A46-92E5-2FF8B3360982}"/>
          </ac:spMkLst>
        </pc:spChg>
        <pc:spChg chg="add mod">
          <ac:chgData name="Flávio Ceci" userId="88d4feaa40945e23" providerId="LiveId" clId="{9A0E16AF-30C7-D34F-A82B-9F43B9FD47F4}" dt="2021-04-27T21:20:25.281" v="169" actId="1035"/>
          <ac:spMkLst>
            <pc:docMk/>
            <pc:sldMk cId="785657731" sldId="284"/>
            <ac:spMk id="12" creationId="{5114DC1E-7736-2845-ACCA-0C227F619C9A}"/>
          </ac:spMkLst>
        </pc:spChg>
        <pc:picChg chg="del">
          <ac:chgData name="Flávio Ceci" userId="88d4feaa40945e23" providerId="LiveId" clId="{9A0E16AF-30C7-D34F-A82B-9F43B9FD47F4}" dt="2021-04-27T21:19:51.516" v="154" actId="478"/>
          <ac:picMkLst>
            <pc:docMk/>
            <pc:sldMk cId="785657731" sldId="284"/>
            <ac:picMk id="6" creationId="{DC6DE473-AAAC-5B44-8885-CAD9EE51B5DA}"/>
          </ac:picMkLst>
        </pc:picChg>
        <pc:picChg chg="add mod">
          <ac:chgData name="Flávio Ceci" userId="88d4feaa40945e23" providerId="LiveId" clId="{9A0E16AF-30C7-D34F-A82B-9F43B9FD47F4}" dt="2021-04-27T21:20:25.281" v="169" actId="1035"/>
          <ac:picMkLst>
            <pc:docMk/>
            <pc:sldMk cId="785657731" sldId="284"/>
            <ac:picMk id="9" creationId="{E7DFCA04-5928-2646-804F-B1FE1782F909}"/>
          </ac:picMkLst>
        </pc:picChg>
      </pc:sldChg>
      <pc:sldChg chg="addSp delSp modSp add mod">
        <pc:chgData name="Flávio Ceci" userId="88d4feaa40945e23" providerId="LiveId" clId="{9A0E16AF-30C7-D34F-A82B-9F43B9FD47F4}" dt="2021-04-27T21:28:06.752" v="173" actId="1076"/>
        <pc:sldMkLst>
          <pc:docMk/>
          <pc:sldMk cId="3893461721" sldId="285"/>
        </pc:sldMkLst>
        <pc:spChg chg="del">
          <ac:chgData name="Flávio Ceci" userId="88d4feaa40945e23" providerId="LiveId" clId="{9A0E16AF-30C7-D34F-A82B-9F43B9FD47F4}" dt="2021-04-27T21:20:55.813" v="171" actId="478"/>
          <ac:spMkLst>
            <pc:docMk/>
            <pc:sldMk cId="3893461721" sldId="285"/>
            <ac:spMk id="7" creationId="{F2A22318-BA7F-4C4F-9C4F-19BA77D5EA3E}"/>
          </ac:spMkLst>
        </pc:spChg>
        <pc:spChg chg="del">
          <ac:chgData name="Flávio Ceci" userId="88d4feaa40945e23" providerId="LiveId" clId="{9A0E16AF-30C7-D34F-A82B-9F43B9FD47F4}" dt="2021-04-27T21:20:55.813" v="171" actId="478"/>
          <ac:spMkLst>
            <pc:docMk/>
            <pc:sldMk cId="3893461721" sldId="285"/>
            <ac:spMk id="8" creationId="{535C3EC9-6E71-624E-824D-0C86921B6437}"/>
          </ac:spMkLst>
        </pc:spChg>
        <pc:spChg chg="add mod">
          <ac:chgData name="Flávio Ceci" userId="88d4feaa40945e23" providerId="LiveId" clId="{9A0E16AF-30C7-D34F-A82B-9F43B9FD47F4}" dt="2021-04-27T21:28:06.752" v="173" actId="1076"/>
          <ac:spMkLst>
            <pc:docMk/>
            <pc:sldMk cId="3893461721" sldId="285"/>
            <ac:spMk id="10" creationId="{CB27A9C9-51AA-644A-95D5-9CBA6FD152B3}"/>
          </ac:spMkLst>
        </pc:spChg>
        <pc:picChg chg="del">
          <ac:chgData name="Flávio Ceci" userId="88d4feaa40945e23" providerId="LiveId" clId="{9A0E16AF-30C7-D34F-A82B-9F43B9FD47F4}" dt="2021-04-27T21:20:53.797" v="170" actId="478"/>
          <ac:picMkLst>
            <pc:docMk/>
            <pc:sldMk cId="3893461721" sldId="285"/>
            <ac:picMk id="6" creationId="{DC6DE473-AAAC-5B44-8885-CAD9EE51B5DA}"/>
          </ac:picMkLst>
        </pc:picChg>
        <pc:picChg chg="add mod">
          <ac:chgData name="Flávio Ceci" userId="88d4feaa40945e23" providerId="LiveId" clId="{9A0E16AF-30C7-D34F-A82B-9F43B9FD47F4}" dt="2021-04-27T21:28:06.752" v="173" actId="1076"/>
          <ac:picMkLst>
            <pc:docMk/>
            <pc:sldMk cId="3893461721" sldId="285"/>
            <ac:picMk id="9" creationId="{F0AFD907-58B2-D847-A019-884E3F395AF8}"/>
          </ac:picMkLst>
        </pc:picChg>
      </pc:sldChg>
      <pc:sldChg chg="addSp delSp modSp add mod">
        <pc:chgData name="Flávio Ceci" userId="88d4feaa40945e23" providerId="LiveId" clId="{9A0E16AF-30C7-D34F-A82B-9F43B9FD47F4}" dt="2021-04-27T21:28:39.636" v="177" actId="1076"/>
        <pc:sldMkLst>
          <pc:docMk/>
          <pc:sldMk cId="772253819" sldId="286"/>
        </pc:sldMkLst>
        <pc:spChg chg="del">
          <ac:chgData name="Flávio Ceci" userId="88d4feaa40945e23" providerId="LiveId" clId="{9A0E16AF-30C7-D34F-A82B-9F43B9FD47F4}" dt="2021-04-27T21:28:19.568" v="174" actId="478"/>
          <ac:spMkLst>
            <pc:docMk/>
            <pc:sldMk cId="772253819" sldId="286"/>
            <ac:spMk id="7" creationId="{F2A22318-BA7F-4C4F-9C4F-19BA77D5EA3E}"/>
          </ac:spMkLst>
        </pc:spChg>
        <pc:spChg chg="del">
          <ac:chgData name="Flávio Ceci" userId="88d4feaa40945e23" providerId="LiveId" clId="{9A0E16AF-30C7-D34F-A82B-9F43B9FD47F4}" dt="2021-04-27T21:28:19.568" v="174" actId="478"/>
          <ac:spMkLst>
            <pc:docMk/>
            <pc:sldMk cId="772253819" sldId="286"/>
            <ac:spMk id="8" creationId="{535C3EC9-6E71-624E-824D-0C86921B6437}"/>
          </ac:spMkLst>
        </pc:spChg>
        <pc:spChg chg="add mod">
          <ac:chgData name="Flávio Ceci" userId="88d4feaa40945e23" providerId="LiveId" clId="{9A0E16AF-30C7-D34F-A82B-9F43B9FD47F4}" dt="2021-04-27T21:28:39.636" v="177" actId="1076"/>
          <ac:spMkLst>
            <pc:docMk/>
            <pc:sldMk cId="772253819" sldId="286"/>
            <ac:spMk id="10" creationId="{3AC0671A-5D3C-844D-AB49-606F9B36FF78}"/>
          </ac:spMkLst>
        </pc:spChg>
        <pc:picChg chg="del">
          <ac:chgData name="Flávio Ceci" userId="88d4feaa40945e23" providerId="LiveId" clId="{9A0E16AF-30C7-D34F-A82B-9F43B9FD47F4}" dt="2021-04-27T21:28:21.074" v="175" actId="478"/>
          <ac:picMkLst>
            <pc:docMk/>
            <pc:sldMk cId="772253819" sldId="286"/>
            <ac:picMk id="6" creationId="{DC6DE473-AAAC-5B44-8885-CAD9EE51B5DA}"/>
          </ac:picMkLst>
        </pc:picChg>
        <pc:picChg chg="add mod">
          <ac:chgData name="Flávio Ceci" userId="88d4feaa40945e23" providerId="LiveId" clId="{9A0E16AF-30C7-D34F-A82B-9F43B9FD47F4}" dt="2021-04-27T21:28:39.636" v="177" actId="1076"/>
          <ac:picMkLst>
            <pc:docMk/>
            <pc:sldMk cId="772253819" sldId="286"/>
            <ac:picMk id="9" creationId="{C4FACBFC-91F4-3741-93E5-89CCC8B44EF0}"/>
          </ac:picMkLst>
        </pc:picChg>
      </pc:sldChg>
      <pc:sldChg chg="addSp delSp modSp add mod">
        <pc:chgData name="Flávio Ceci" userId="88d4feaa40945e23" providerId="LiveId" clId="{9A0E16AF-30C7-D34F-A82B-9F43B9FD47F4}" dt="2021-04-27T22:52:57.907" v="187" actId="1076"/>
        <pc:sldMkLst>
          <pc:docMk/>
          <pc:sldMk cId="3000689613" sldId="287"/>
        </pc:sldMkLst>
        <pc:spChg chg="add del mod">
          <ac:chgData name="Flávio Ceci" userId="88d4feaa40945e23" providerId="LiveId" clId="{9A0E16AF-30C7-D34F-A82B-9F43B9FD47F4}" dt="2021-04-27T22:52:46.851" v="184" actId="478"/>
          <ac:spMkLst>
            <pc:docMk/>
            <pc:sldMk cId="3000689613" sldId="287"/>
            <ac:spMk id="4" creationId="{65C532F8-58FF-7F49-8CCE-40356B9CDEC2}"/>
          </ac:spMkLst>
        </pc:spChg>
        <pc:spChg chg="del">
          <ac:chgData name="Flávio Ceci" userId="88d4feaa40945e23" providerId="LiveId" clId="{9A0E16AF-30C7-D34F-A82B-9F43B9FD47F4}" dt="2021-04-27T22:52:44.435" v="183" actId="478"/>
          <ac:spMkLst>
            <pc:docMk/>
            <pc:sldMk cId="3000689613" sldId="287"/>
            <ac:spMk id="5" creationId="{91D04D7E-52DE-A943-9BF5-8B645D52B8F9}"/>
          </ac:spMkLst>
        </pc:spChg>
        <pc:spChg chg="add del mod">
          <ac:chgData name="Flávio Ceci" userId="88d4feaa40945e23" providerId="LiveId" clId="{9A0E16AF-30C7-D34F-A82B-9F43B9FD47F4}" dt="2021-04-27T22:52:42.308" v="182"/>
          <ac:spMkLst>
            <pc:docMk/>
            <pc:sldMk cId="3000689613" sldId="287"/>
            <ac:spMk id="6" creationId="{1DB92660-47B6-B845-9E38-3C5203126C11}"/>
          </ac:spMkLst>
        </pc:spChg>
        <pc:spChg chg="add del mod">
          <ac:chgData name="Flávio Ceci" userId="88d4feaa40945e23" providerId="LiveId" clId="{9A0E16AF-30C7-D34F-A82B-9F43B9FD47F4}" dt="2021-04-27T22:52:42.308" v="182"/>
          <ac:spMkLst>
            <pc:docMk/>
            <pc:sldMk cId="3000689613" sldId="287"/>
            <ac:spMk id="7" creationId="{9D3DFDE7-4157-774C-B53A-F32317E3A244}"/>
          </ac:spMkLst>
        </pc:spChg>
        <pc:spChg chg="del">
          <ac:chgData name="Flávio Ceci" userId="88d4feaa40945e23" providerId="LiveId" clId="{9A0E16AF-30C7-D34F-A82B-9F43B9FD47F4}" dt="2021-04-27T22:52:29.987" v="180" actId="478"/>
          <ac:spMkLst>
            <pc:docMk/>
            <pc:sldMk cId="3000689613" sldId="287"/>
            <ac:spMk id="10" creationId="{3AC0671A-5D3C-844D-AB49-606F9B36FF78}"/>
          </ac:spMkLst>
        </pc:spChg>
        <pc:spChg chg="add del mod">
          <ac:chgData name="Flávio Ceci" userId="88d4feaa40945e23" providerId="LiveId" clId="{9A0E16AF-30C7-D34F-A82B-9F43B9FD47F4}" dt="2021-04-27T22:52:42.308" v="182"/>
          <ac:spMkLst>
            <pc:docMk/>
            <pc:sldMk cId="3000689613" sldId="287"/>
            <ac:spMk id="11" creationId="{E3252E28-29B4-6B40-A390-A7A420A3EBB5}"/>
          </ac:spMkLst>
        </pc:spChg>
        <pc:spChg chg="add mod">
          <ac:chgData name="Flávio Ceci" userId="88d4feaa40945e23" providerId="LiveId" clId="{9A0E16AF-30C7-D34F-A82B-9F43B9FD47F4}" dt="2021-04-27T22:52:47.281" v="185"/>
          <ac:spMkLst>
            <pc:docMk/>
            <pc:sldMk cId="3000689613" sldId="287"/>
            <ac:spMk id="12" creationId="{3A2FF289-A621-954C-892D-F11834DE3591}"/>
          </ac:spMkLst>
        </pc:spChg>
        <pc:spChg chg="add mod">
          <ac:chgData name="Flávio Ceci" userId="88d4feaa40945e23" providerId="LiveId" clId="{9A0E16AF-30C7-D34F-A82B-9F43B9FD47F4}" dt="2021-04-27T22:52:47.281" v="185"/>
          <ac:spMkLst>
            <pc:docMk/>
            <pc:sldMk cId="3000689613" sldId="287"/>
            <ac:spMk id="13" creationId="{5C9CDE97-2FF8-0F49-B896-06FE4F60E4F3}"/>
          </ac:spMkLst>
        </pc:spChg>
        <pc:spChg chg="add mod">
          <ac:chgData name="Flávio Ceci" userId="88d4feaa40945e23" providerId="LiveId" clId="{9A0E16AF-30C7-D34F-A82B-9F43B9FD47F4}" dt="2021-04-27T22:52:57.907" v="187" actId="1076"/>
          <ac:spMkLst>
            <pc:docMk/>
            <pc:sldMk cId="3000689613" sldId="287"/>
            <ac:spMk id="15" creationId="{00F688EC-99C1-D142-BEE3-5B1DC83F6353}"/>
          </ac:spMkLst>
        </pc:spChg>
        <pc:picChg chg="add del mod">
          <ac:chgData name="Flávio Ceci" userId="88d4feaa40945e23" providerId="LiveId" clId="{9A0E16AF-30C7-D34F-A82B-9F43B9FD47F4}" dt="2021-04-27T22:52:42.308" v="182"/>
          <ac:picMkLst>
            <pc:docMk/>
            <pc:sldMk cId="3000689613" sldId="287"/>
            <ac:picMk id="8" creationId="{23B73D72-97D4-DD4D-97A1-3A5851D5174F}"/>
          </ac:picMkLst>
        </pc:picChg>
        <pc:picChg chg="del">
          <ac:chgData name="Flávio Ceci" userId="88d4feaa40945e23" providerId="LiveId" clId="{9A0E16AF-30C7-D34F-A82B-9F43B9FD47F4}" dt="2021-04-27T22:52:27.883" v="179" actId="478"/>
          <ac:picMkLst>
            <pc:docMk/>
            <pc:sldMk cId="3000689613" sldId="287"/>
            <ac:picMk id="9" creationId="{C4FACBFC-91F4-3741-93E5-89CCC8B44EF0}"/>
          </ac:picMkLst>
        </pc:picChg>
        <pc:picChg chg="add mod">
          <ac:chgData name="Flávio Ceci" userId="88d4feaa40945e23" providerId="LiveId" clId="{9A0E16AF-30C7-D34F-A82B-9F43B9FD47F4}" dt="2021-04-27T22:52:57.907" v="187" actId="1076"/>
          <ac:picMkLst>
            <pc:docMk/>
            <pc:sldMk cId="3000689613" sldId="287"/>
            <ac:picMk id="14" creationId="{DFEC6ABC-EDF1-094A-8DEF-B543CB4B9450}"/>
          </ac:picMkLst>
        </pc:picChg>
      </pc:sldChg>
      <pc:sldChg chg="addSp delSp modSp add mod">
        <pc:chgData name="Flávio Ceci" userId="88d4feaa40945e23" providerId="LiveId" clId="{9A0E16AF-30C7-D34F-A82B-9F43B9FD47F4}" dt="2021-04-27T22:54:09.507" v="241" actId="1038"/>
        <pc:sldMkLst>
          <pc:docMk/>
          <pc:sldMk cId="3485724865" sldId="288"/>
        </pc:sldMkLst>
        <pc:spChg chg="add del mod">
          <ac:chgData name="Flávio Ceci" userId="88d4feaa40945e23" providerId="LiveId" clId="{9A0E16AF-30C7-D34F-A82B-9F43B9FD47F4}" dt="2021-04-27T22:53:49.206" v="198"/>
          <ac:spMkLst>
            <pc:docMk/>
            <pc:sldMk cId="3485724865" sldId="288"/>
            <ac:spMk id="7" creationId="{E7C11FFC-B6A6-B24F-A4DF-44CE437944F2}"/>
          </ac:spMkLst>
        </pc:spChg>
        <pc:spChg chg="add del mod">
          <ac:chgData name="Flávio Ceci" userId="88d4feaa40945e23" providerId="LiveId" clId="{9A0E16AF-30C7-D34F-A82B-9F43B9FD47F4}" dt="2021-04-27T22:53:49.206" v="198"/>
          <ac:spMkLst>
            <pc:docMk/>
            <pc:sldMk cId="3485724865" sldId="288"/>
            <ac:spMk id="8" creationId="{0FD896E5-B1A7-7644-97C9-4581DF6C2D09}"/>
          </ac:spMkLst>
        </pc:spChg>
        <pc:spChg chg="add del mod">
          <ac:chgData name="Flávio Ceci" userId="88d4feaa40945e23" providerId="LiveId" clId="{9A0E16AF-30C7-D34F-A82B-9F43B9FD47F4}" dt="2021-04-27T22:53:49.206" v="198"/>
          <ac:spMkLst>
            <pc:docMk/>
            <pc:sldMk cId="3485724865" sldId="288"/>
            <ac:spMk id="9" creationId="{F5E04100-846E-8447-BFEC-F9AAF97C06CB}"/>
          </ac:spMkLst>
        </pc:spChg>
        <pc:spChg chg="add del mod">
          <ac:chgData name="Flávio Ceci" userId="88d4feaa40945e23" providerId="LiveId" clId="{9A0E16AF-30C7-D34F-A82B-9F43B9FD47F4}" dt="2021-04-27T22:53:49.206" v="198"/>
          <ac:spMkLst>
            <pc:docMk/>
            <pc:sldMk cId="3485724865" sldId="288"/>
            <ac:spMk id="10" creationId="{5F722C7C-BD39-984E-B115-9C1C3D9A158C}"/>
          </ac:spMkLst>
        </pc:spChg>
        <pc:spChg chg="add del mod">
          <ac:chgData name="Flávio Ceci" userId="88d4feaa40945e23" providerId="LiveId" clId="{9A0E16AF-30C7-D34F-A82B-9F43B9FD47F4}" dt="2021-04-27T22:53:49.206" v="198"/>
          <ac:spMkLst>
            <pc:docMk/>
            <pc:sldMk cId="3485724865" sldId="288"/>
            <ac:spMk id="11" creationId="{3E97DE8B-979D-2E43-9913-133274F87FAA}"/>
          </ac:spMkLst>
        </pc:spChg>
        <pc:spChg chg="del">
          <ac:chgData name="Flávio Ceci" userId="88d4feaa40945e23" providerId="LiveId" clId="{9A0E16AF-30C7-D34F-A82B-9F43B9FD47F4}" dt="2021-04-27T22:53:07.990" v="190" actId="478"/>
          <ac:spMkLst>
            <pc:docMk/>
            <pc:sldMk cId="3485724865" sldId="288"/>
            <ac:spMk id="13" creationId="{5C9CDE97-2FF8-0F49-B896-06FE4F60E4F3}"/>
          </ac:spMkLst>
        </pc:spChg>
        <pc:spChg chg="del">
          <ac:chgData name="Flávio Ceci" userId="88d4feaa40945e23" providerId="LiveId" clId="{9A0E16AF-30C7-D34F-A82B-9F43B9FD47F4}" dt="2021-04-27T22:53:06.438" v="189" actId="478"/>
          <ac:spMkLst>
            <pc:docMk/>
            <pc:sldMk cId="3485724865" sldId="288"/>
            <ac:spMk id="15" creationId="{00F688EC-99C1-D142-BEE3-5B1DC83F6353}"/>
          </ac:spMkLst>
        </pc:spChg>
        <pc:spChg chg="add mod">
          <ac:chgData name="Flávio Ceci" userId="88d4feaa40945e23" providerId="LiveId" clId="{9A0E16AF-30C7-D34F-A82B-9F43B9FD47F4}" dt="2021-04-27T22:53:53.253" v="199"/>
          <ac:spMkLst>
            <pc:docMk/>
            <pc:sldMk cId="3485724865" sldId="288"/>
            <ac:spMk id="16" creationId="{A4235F16-7797-8440-8B49-D9B8BAD53C39}"/>
          </ac:spMkLst>
        </pc:spChg>
        <pc:spChg chg="add mod">
          <ac:chgData name="Flávio Ceci" userId="88d4feaa40945e23" providerId="LiveId" clId="{9A0E16AF-30C7-D34F-A82B-9F43B9FD47F4}" dt="2021-04-27T22:54:09.507" v="241" actId="1038"/>
          <ac:spMkLst>
            <pc:docMk/>
            <pc:sldMk cId="3485724865" sldId="288"/>
            <ac:spMk id="18" creationId="{21A7FB5C-CA60-7841-B135-8BDE7AB6F606}"/>
          </ac:spMkLst>
        </pc:spChg>
        <pc:spChg chg="add mod">
          <ac:chgData name="Flávio Ceci" userId="88d4feaa40945e23" providerId="LiveId" clId="{9A0E16AF-30C7-D34F-A82B-9F43B9FD47F4}" dt="2021-04-27T22:54:09.507" v="241" actId="1038"/>
          <ac:spMkLst>
            <pc:docMk/>
            <pc:sldMk cId="3485724865" sldId="288"/>
            <ac:spMk id="19" creationId="{F828256C-447C-5A48-BBFD-C7528EEBA594}"/>
          </ac:spMkLst>
        </pc:spChg>
        <pc:spChg chg="add mod">
          <ac:chgData name="Flávio Ceci" userId="88d4feaa40945e23" providerId="LiveId" clId="{9A0E16AF-30C7-D34F-A82B-9F43B9FD47F4}" dt="2021-04-27T22:54:09.507" v="241" actId="1038"/>
          <ac:spMkLst>
            <pc:docMk/>
            <pc:sldMk cId="3485724865" sldId="288"/>
            <ac:spMk id="20" creationId="{AB5B51AD-0F0A-7347-A218-AAAEAF2B275E}"/>
          </ac:spMkLst>
        </pc:spChg>
        <pc:spChg chg="add mod">
          <ac:chgData name="Flávio Ceci" userId="88d4feaa40945e23" providerId="LiveId" clId="{9A0E16AF-30C7-D34F-A82B-9F43B9FD47F4}" dt="2021-04-27T22:54:09.507" v="241" actId="1038"/>
          <ac:spMkLst>
            <pc:docMk/>
            <pc:sldMk cId="3485724865" sldId="288"/>
            <ac:spMk id="21" creationId="{7BAEBC6C-676F-DE4B-B699-3C6677D00837}"/>
          </ac:spMkLst>
        </pc:spChg>
        <pc:picChg chg="del">
          <ac:chgData name="Flávio Ceci" userId="88d4feaa40945e23" providerId="LiveId" clId="{9A0E16AF-30C7-D34F-A82B-9F43B9FD47F4}" dt="2021-04-27T22:53:08.473" v="191" actId="478"/>
          <ac:picMkLst>
            <pc:docMk/>
            <pc:sldMk cId="3485724865" sldId="288"/>
            <ac:picMk id="14" creationId="{DFEC6ABC-EDF1-094A-8DEF-B543CB4B9450}"/>
          </ac:picMkLst>
        </pc:picChg>
        <pc:picChg chg="add mod">
          <ac:chgData name="Flávio Ceci" userId="88d4feaa40945e23" providerId="LiveId" clId="{9A0E16AF-30C7-D34F-A82B-9F43B9FD47F4}" dt="2021-04-27T22:54:09.507" v="241" actId="1038"/>
          <ac:picMkLst>
            <pc:docMk/>
            <pc:sldMk cId="3485724865" sldId="288"/>
            <ac:picMk id="17" creationId="{3F9AC8A8-DDFE-7E43-A7E5-438B1B450699}"/>
          </ac:picMkLst>
        </pc:picChg>
      </pc:sldChg>
      <pc:sldChg chg="addSp modSp add mod">
        <pc:chgData name="Flávio Ceci" userId="88d4feaa40945e23" providerId="LiveId" clId="{9A0E16AF-30C7-D34F-A82B-9F43B9FD47F4}" dt="2021-04-27T22:54:35.447" v="248" actId="1076"/>
        <pc:sldMkLst>
          <pc:docMk/>
          <pc:sldMk cId="1328938111" sldId="289"/>
        </pc:sldMkLst>
        <pc:spChg chg="add mod">
          <ac:chgData name="Flávio Ceci" userId="88d4feaa40945e23" providerId="LiveId" clId="{9A0E16AF-30C7-D34F-A82B-9F43B9FD47F4}" dt="2021-04-27T22:54:25.913" v="242"/>
          <ac:spMkLst>
            <pc:docMk/>
            <pc:sldMk cId="1328938111" sldId="289"/>
            <ac:spMk id="4" creationId="{7715F7E2-9A8E-9447-8D78-0969B47BAE2F}"/>
          </ac:spMkLst>
        </pc:spChg>
        <pc:spChg chg="add mod">
          <ac:chgData name="Flávio Ceci" userId="88d4feaa40945e23" providerId="LiveId" clId="{9A0E16AF-30C7-D34F-A82B-9F43B9FD47F4}" dt="2021-04-27T22:54:35.447" v="248" actId="1076"/>
          <ac:spMkLst>
            <pc:docMk/>
            <pc:sldMk cId="1328938111" sldId="289"/>
            <ac:spMk id="6" creationId="{24BBE9BF-0100-B34C-9E37-8D261EF29CB8}"/>
          </ac:spMkLst>
        </pc:spChg>
        <pc:picChg chg="add mod">
          <ac:chgData name="Flávio Ceci" userId="88d4feaa40945e23" providerId="LiveId" clId="{9A0E16AF-30C7-D34F-A82B-9F43B9FD47F4}" dt="2021-04-27T22:54:35.447" v="248" actId="1076"/>
          <ac:picMkLst>
            <pc:docMk/>
            <pc:sldMk cId="1328938111" sldId="289"/>
            <ac:picMk id="5" creationId="{08AA2B4A-8E1C-4141-86A4-7701ED2B77C1}"/>
          </ac:picMkLst>
        </pc:picChg>
      </pc:sldChg>
      <pc:sldChg chg="addSp modSp add mod ord">
        <pc:chgData name="Flávio Ceci" userId="88d4feaa40945e23" providerId="LiveId" clId="{9A0E16AF-30C7-D34F-A82B-9F43B9FD47F4}" dt="2021-04-27T22:53:33.743" v="196" actId="20578"/>
        <pc:sldMkLst>
          <pc:docMk/>
          <pc:sldMk cId="1610051466" sldId="290"/>
        </pc:sldMkLst>
        <pc:spChg chg="add mod">
          <ac:chgData name="Flávio Ceci" userId="88d4feaa40945e23" providerId="LiveId" clId="{9A0E16AF-30C7-D34F-A82B-9F43B9FD47F4}" dt="2021-04-27T22:53:23.480" v="194"/>
          <ac:spMkLst>
            <pc:docMk/>
            <pc:sldMk cId="1610051466" sldId="290"/>
            <ac:spMk id="5" creationId="{72AFE761-06CE-BA4F-95B6-9EF145FC0129}"/>
          </ac:spMkLst>
        </pc:spChg>
        <pc:spChg chg="add mod">
          <ac:chgData name="Flávio Ceci" userId="88d4feaa40945e23" providerId="LiveId" clId="{9A0E16AF-30C7-D34F-A82B-9F43B9FD47F4}" dt="2021-04-27T22:53:30.173" v="195" actId="1076"/>
          <ac:spMkLst>
            <pc:docMk/>
            <pc:sldMk cId="1610051466" sldId="290"/>
            <ac:spMk id="6" creationId="{D6C4E29E-6182-8043-9441-D74006F144A6}"/>
          </ac:spMkLst>
        </pc:spChg>
        <pc:picChg chg="add mod">
          <ac:chgData name="Flávio Ceci" userId="88d4feaa40945e23" providerId="LiveId" clId="{9A0E16AF-30C7-D34F-A82B-9F43B9FD47F4}" dt="2021-04-27T22:53:30.173" v="195" actId="1076"/>
          <ac:picMkLst>
            <pc:docMk/>
            <pc:sldMk cId="1610051466" sldId="290"/>
            <ac:picMk id="4" creationId="{CE2B3458-CC33-F542-8AAA-D3D025C24F31}"/>
          </ac:picMkLst>
        </pc:picChg>
      </pc:sldChg>
      <pc:sldChg chg="addSp delSp modSp add mod">
        <pc:chgData name="Flávio Ceci" userId="88d4feaa40945e23" providerId="LiveId" clId="{9A0E16AF-30C7-D34F-A82B-9F43B9FD47F4}" dt="2021-04-27T22:55:56.855" v="263" actId="20577"/>
        <pc:sldMkLst>
          <pc:docMk/>
          <pc:sldMk cId="4150341213" sldId="291"/>
        </pc:sldMkLst>
        <pc:spChg chg="del">
          <ac:chgData name="Flávio Ceci" userId="88d4feaa40945e23" providerId="LiveId" clId="{9A0E16AF-30C7-D34F-A82B-9F43B9FD47F4}" dt="2021-04-27T22:54:49.962" v="251" actId="478"/>
          <ac:spMkLst>
            <pc:docMk/>
            <pc:sldMk cId="4150341213" sldId="291"/>
            <ac:spMk id="4" creationId="{7715F7E2-9A8E-9447-8D78-0969B47BAE2F}"/>
          </ac:spMkLst>
        </pc:spChg>
        <pc:spChg chg="del">
          <ac:chgData name="Flávio Ceci" userId="88d4feaa40945e23" providerId="LiveId" clId="{9A0E16AF-30C7-D34F-A82B-9F43B9FD47F4}" dt="2021-04-27T22:54:51.458" v="252" actId="478"/>
          <ac:spMkLst>
            <pc:docMk/>
            <pc:sldMk cId="4150341213" sldId="291"/>
            <ac:spMk id="6" creationId="{24BBE9BF-0100-B34C-9E37-8D261EF29CB8}"/>
          </ac:spMkLst>
        </pc:spChg>
        <pc:spChg chg="add del mod">
          <ac:chgData name="Flávio Ceci" userId="88d4feaa40945e23" providerId="LiveId" clId="{9A0E16AF-30C7-D34F-A82B-9F43B9FD47F4}" dt="2021-04-27T22:54:55.373" v="254" actId="478"/>
          <ac:spMkLst>
            <pc:docMk/>
            <pc:sldMk cId="4150341213" sldId="291"/>
            <ac:spMk id="7" creationId="{E1DEB15A-3EEF-D94B-9798-47FF0FCFB691}"/>
          </ac:spMkLst>
        </pc:spChg>
        <pc:spChg chg="add mod">
          <ac:chgData name="Flávio Ceci" userId="88d4feaa40945e23" providerId="LiveId" clId="{9A0E16AF-30C7-D34F-A82B-9F43B9FD47F4}" dt="2021-04-27T22:55:56.855" v="263" actId="20577"/>
          <ac:spMkLst>
            <pc:docMk/>
            <pc:sldMk cId="4150341213" sldId="291"/>
            <ac:spMk id="9" creationId="{84675483-B570-974D-8D48-EFCEB6653018}"/>
          </ac:spMkLst>
        </pc:spChg>
        <pc:spChg chg="add mod">
          <ac:chgData name="Flávio Ceci" userId="88d4feaa40945e23" providerId="LiveId" clId="{9A0E16AF-30C7-D34F-A82B-9F43B9FD47F4}" dt="2021-04-27T22:55:14.545" v="255"/>
          <ac:spMkLst>
            <pc:docMk/>
            <pc:sldMk cId="4150341213" sldId="291"/>
            <ac:spMk id="10" creationId="{B17DE6DF-2FF4-8E43-B315-59295FE90173}"/>
          </ac:spMkLst>
        </pc:spChg>
        <pc:spChg chg="del">
          <ac:chgData name="Flávio Ceci" userId="88d4feaa40945e23" providerId="LiveId" clId="{9A0E16AF-30C7-D34F-A82B-9F43B9FD47F4}" dt="2021-04-27T22:54:52.957" v="253" actId="478"/>
          <ac:spMkLst>
            <pc:docMk/>
            <pc:sldMk cId="4150341213" sldId="291"/>
            <ac:spMk id="12" creationId="{3A2FF289-A621-954C-892D-F11834DE3591}"/>
          </ac:spMkLst>
        </pc:spChg>
        <pc:spChg chg="add mod">
          <ac:chgData name="Flávio Ceci" userId="88d4feaa40945e23" providerId="LiveId" clId="{9A0E16AF-30C7-D34F-A82B-9F43B9FD47F4}" dt="2021-04-27T22:55:14.545" v="255"/>
          <ac:spMkLst>
            <pc:docMk/>
            <pc:sldMk cId="4150341213" sldId="291"/>
            <ac:spMk id="13" creationId="{07C4510F-A8CF-7A44-B399-9AD21D583F35}"/>
          </ac:spMkLst>
        </pc:spChg>
        <pc:picChg chg="del">
          <ac:chgData name="Flávio Ceci" userId="88d4feaa40945e23" providerId="LiveId" clId="{9A0E16AF-30C7-D34F-A82B-9F43B9FD47F4}" dt="2021-04-27T22:54:49.028" v="250" actId="478"/>
          <ac:picMkLst>
            <pc:docMk/>
            <pc:sldMk cId="4150341213" sldId="291"/>
            <ac:picMk id="5" creationId="{08AA2B4A-8E1C-4141-86A4-7701ED2B77C1}"/>
          </ac:picMkLst>
        </pc:picChg>
        <pc:picChg chg="add mod">
          <ac:chgData name="Flávio Ceci" userId="88d4feaa40945e23" providerId="LiveId" clId="{9A0E16AF-30C7-D34F-A82B-9F43B9FD47F4}" dt="2021-04-27T22:55:22.540" v="257" actId="1076"/>
          <ac:picMkLst>
            <pc:docMk/>
            <pc:sldMk cId="4150341213" sldId="291"/>
            <ac:picMk id="11" creationId="{07B68451-7F95-B94C-BD88-222474124BC9}"/>
          </ac:picMkLst>
        </pc:picChg>
      </pc:sldChg>
      <pc:sldChg chg="addSp delSp modSp add mod">
        <pc:chgData name="Flávio Ceci" userId="88d4feaa40945e23" providerId="LiveId" clId="{9A0E16AF-30C7-D34F-A82B-9F43B9FD47F4}" dt="2021-04-27T22:56:00.528" v="265" actId="20577"/>
        <pc:sldMkLst>
          <pc:docMk/>
          <pc:sldMk cId="2816558930" sldId="292"/>
        </pc:sldMkLst>
        <pc:spChg chg="add mod">
          <ac:chgData name="Flávio Ceci" userId="88d4feaa40945e23" providerId="LiveId" clId="{9A0E16AF-30C7-D34F-A82B-9F43B9FD47F4}" dt="2021-04-27T22:55:44.668" v="261" actId="1076"/>
          <ac:spMkLst>
            <pc:docMk/>
            <pc:sldMk cId="2816558930" sldId="292"/>
            <ac:spMk id="7" creationId="{1D9A9163-CD63-F244-AD7B-1D32F04DD728}"/>
          </ac:spMkLst>
        </pc:spChg>
        <pc:spChg chg="add mod">
          <ac:chgData name="Flávio Ceci" userId="88d4feaa40945e23" providerId="LiveId" clId="{9A0E16AF-30C7-D34F-A82B-9F43B9FD47F4}" dt="2021-04-27T22:55:44.668" v="261" actId="1076"/>
          <ac:spMkLst>
            <pc:docMk/>
            <pc:sldMk cId="2816558930" sldId="292"/>
            <ac:spMk id="8" creationId="{0B49C7C0-E37D-7F42-AC45-5E53BE79FA81}"/>
          </ac:spMkLst>
        </pc:spChg>
        <pc:spChg chg="mod">
          <ac:chgData name="Flávio Ceci" userId="88d4feaa40945e23" providerId="LiveId" clId="{9A0E16AF-30C7-D34F-A82B-9F43B9FD47F4}" dt="2021-04-27T22:56:00.528" v="265" actId="20577"/>
          <ac:spMkLst>
            <pc:docMk/>
            <pc:sldMk cId="2816558930" sldId="292"/>
            <ac:spMk id="9" creationId="{84675483-B570-974D-8D48-EFCEB6653018}"/>
          </ac:spMkLst>
        </pc:spChg>
        <pc:spChg chg="del">
          <ac:chgData name="Flávio Ceci" userId="88d4feaa40945e23" providerId="LiveId" clId="{9A0E16AF-30C7-D34F-A82B-9F43B9FD47F4}" dt="2021-04-27T22:55:32.656" v="259" actId="478"/>
          <ac:spMkLst>
            <pc:docMk/>
            <pc:sldMk cId="2816558930" sldId="292"/>
            <ac:spMk id="10" creationId="{B17DE6DF-2FF4-8E43-B315-59295FE90173}"/>
          </ac:spMkLst>
        </pc:spChg>
        <pc:spChg chg="del">
          <ac:chgData name="Flávio Ceci" userId="88d4feaa40945e23" providerId="LiveId" clId="{9A0E16AF-30C7-D34F-A82B-9F43B9FD47F4}" dt="2021-04-27T22:55:32.656" v="259" actId="478"/>
          <ac:spMkLst>
            <pc:docMk/>
            <pc:sldMk cId="2816558930" sldId="292"/>
            <ac:spMk id="13" creationId="{07C4510F-A8CF-7A44-B399-9AD21D583F35}"/>
          </ac:spMkLst>
        </pc:spChg>
        <pc:picChg chg="del">
          <ac:chgData name="Flávio Ceci" userId="88d4feaa40945e23" providerId="LiveId" clId="{9A0E16AF-30C7-D34F-A82B-9F43B9FD47F4}" dt="2021-04-27T22:55:32.656" v="259" actId="478"/>
          <ac:picMkLst>
            <pc:docMk/>
            <pc:sldMk cId="2816558930" sldId="292"/>
            <ac:picMk id="11" creationId="{07B68451-7F95-B94C-BD88-222474124BC9}"/>
          </ac:picMkLst>
        </pc:picChg>
        <pc:picChg chg="add mod">
          <ac:chgData name="Flávio Ceci" userId="88d4feaa40945e23" providerId="LiveId" clId="{9A0E16AF-30C7-D34F-A82B-9F43B9FD47F4}" dt="2021-04-27T22:55:44.668" v="261" actId="1076"/>
          <ac:picMkLst>
            <pc:docMk/>
            <pc:sldMk cId="2816558930" sldId="292"/>
            <ac:picMk id="12" creationId="{80A0AAAA-B0D0-C64A-BAB8-6E42120069AC}"/>
          </ac:picMkLst>
        </pc:picChg>
      </pc:sldChg>
      <pc:sldChg chg="addSp delSp modSp add mod">
        <pc:chgData name="Flávio Ceci" userId="88d4feaa40945e23" providerId="LiveId" clId="{9A0E16AF-30C7-D34F-A82B-9F43B9FD47F4}" dt="2021-04-27T22:57:10.394" v="278" actId="1076"/>
        <pc:sldMkLst>
          <pc:docMk/>
          <pc:sldMk cId="3520598749" sldId="293"/>
        </pc:sldMkLst>
        <pc:spChg chg="add del mod">
          <ac:chgData name="Flávio Ceci" userId="88d4feaa40945e23" providerId="LiveId" clId="{9A0E16AF-30C7-D34F-A82B-9F43B9FD47F4}" dt="2021-04-27T22:56:31.595" v="272" actId="478"/>
          <ac:spMkLst>
            <pc:docMk/>
            <pc:sldMk cId="3520598749" sldId="293"/>
            <ac:spMk id="4" creationId="{E26D3B57-21CF-B447-BD87-583A85D2F9E0}"/>
          </ac:spMkLst>
        </pc:spChg>
        <pc:spChg chg="del">
          <ac:chgData name="Flávio Ceci" userId="88d4feaa40945e23" providerId="LiveId" clId="{9A0E16AF-30C7-D34F-A82B-9F43B9FD47F4}" dt="2021-04-27T22:56:23.720" v="267" actId="478"/>
          <ac:spMkLst>
            <pc:docMk/>
            <pc:sldMk cId="3520598749" sldId="293"/>
            <ac:spMk id="7" creationId="{1D9A9163-CD63-F244-AD7B-1D32F04DD728}"/>
          </ac:spMkLst>
        </pc:spChg>
        <pc:spChg chg="del mod">
          <ac:chgData name="Flávio Ceci" userId="88d4feaa40945e23" providerId="LiveId" clId="{9A0E16AF-30C7-D34F-A82B-9F43B9FD47F4}" dt="2021-04-27T22:56:25.340" v="269" actId="478"/>
          <ac:spMkLst>
            <pc:docMk/>
            <pc:sldMk cId="3520598749" sldId="293"/>
            <ac:spMk id="8" creationId="{0B49C7C0-E37D-7F42-AC45-5E53BE79FA81}"/>
          </ac:spMkLst>
        </pc:spChg>
        <pc:spChg chg="del">
          <ac:chgData name="Flávio Ceci" userId="88d4feaa40945e23" providerId="LiveId" clId="{9A0E16AF-30C7-D34F-A82B-9F43B9FD47F4}" dt="2021-04-27T22:56:27.177" v="271" actId="478"/>
          <ac:spMkLst>
            <pc:docMk/>
            <pc:sldMk cId="3520598749" sldId="293"/>
            <ac:spMk id="9" creationId="{84675483-B570-974D-8D48-EFCEB6653018}"/>
          </ac:spMkLst>
        </pc:spChg>
        <pc:spChg chg="add mod">
          <ac:chgData name="Flávio Ceci" userId="88d4feaa40945e23" providerId="LiveId" clId="{9A0E16AF-30C7-D34F-A82B-9F43B9FD47F4}" dt="2021-04-27T22:56:54.143" v="275"/>
          <ac:spMkLst>
            <pc:docMk/>
            <pc:sldMk cId="3520598749" sldId="293"/>
            <ac:spMk id="10" creationId="{679AD200-0822-A94E-8D13-D38689CB81D0}"/>
          </ac:spMkLst>
        </pc:spChg>
        <pc:spChg chg="add mod">
          <ac:chgData name="Flávio Ceci" userId="88d4feaa40945e23" providerId="LiveId" clId="{9A0E16AF-30C7-D34F-A82B-9F43B9FD47F4}" dt="2021-04-27T22:56:54.143" v="275"/>
          <ac:spMkLst>
            <pc:docMk/>
            <pc:sldMk cId="3520598749" sldId="293"/>
            <ac:spMk id="11" creationId="{D1699990-194C-CE42-8080-949DC4A083BF}"/>
          </ac:spMkLst>
        </pc:spChg>
        <pc:spChg chg="add mod">
          <ac:chgData name="Flávio Ceci" userId="88d4feaa40945e23" providerId="LiveId" clId="{9A0E16AF-30C7-D34F-A82B-9F43B9FD47F4}" dt="2021-04-27T22:56:54.143" v="275"/>
          <ac:spMkLst>
            <pc:docMk/>
            <pc:sldMk cId="3520598749" sldId="293"/>
            <ac:spMk id="13" creationId="{3999F52F-FE54-B843-B85B-FE4B054C0A45}"/>
          </ac:spMkLst>
        </pc:spChg>
        <pc:picChg chg="del">
          <ac:chgData name="Flávio Ceci" userId="88d4feaa40945e23" providerId="LiveId" clId="{9A0E16AF-30C7-D34F-A82B-9F43B9FD47F4}" dt="2021-04-27T22:56:25.868" v="270" actId="478"/>
          <ac:picMkLst>
            <pc:docMk/>
            <pc:sldMk cId="3520598749" sldId="293"/>
            <ac:picMk id="12" creationId="{80A0AAAA-B0D0-C64A-BAB8-6E42120069AC}"/>
          </ac:picMkLst>
        </pc:picChg>
        <pc:picChg chg="add mod">
          <ac:chgData name="Flávio Ceci" userId="88d4feaa40945e23" providerId="LiveId" clId="{9A0E16AF-30C7-D34F-A82B-9F43B9FD47F4}" dt="2021-04-27T22:57:10.394" v="278" actId="1076"/>
          <ac:picMkLst>
            <pc:docMk/>
            <pc:sldMk cId="3520598749" sldId="293"/>
            <ac:picMk id="14" creationId="{4285B64F-1B76-4049-9621-77BD72DF120F}"/>
          </ac:picMkLst>
        </pc:picChg>
      </pc:sldChg>
      <pc:sldChg chg="addSp modSp add mod">
        <pc:chgData name="Flávio Ceci" userId="88d4feaa40945e23" providerId="LiveId" clId="{9A0E16AF-30C7-D34F-A82B-9F43B9FD47F4}" dt="2021-04-27T22:57:29.082" v="280" actId="1076"/>
        <pc:sldMkLst>
          <pc:docMk/>
          <pc:sldMk cId="641677834" sldId="294"/>
        </pc:sldMkLst>
        <pc:spChg chg="add mod">
          <ac:chgData name="Flávio Ceci" userId="88d4feaa40945e23" providerId="LiveId" clId="{9A0E16AF-30C7-D34F-A82B-9F43B9FD47F4}" dt="2021-04-27T22:57:20.608" v="279"/>
          <ac:spMkLst>
            <pc:docMk/>
            <pc:sldMk cId="641677834" sldId="294"/>
            <ac:spMk id="4" creationId="{2F006DE5-51D2-F14C-B47A-4016D8131AB3}"/>
          </ac:spMkLst>
        </pc:spChg>
        <pc:spChg chg="add mod">
          <ac:chgData name="Flávio Ceci" userId="88d4feaa40945e23" providerId="LiveId" clId="{9A0E16AF-30C7-D34F-A82B-9F43B9FD47F4}" dt="2021-04-27T22:57:29.082" v="280" actId="1076"/>
          <ac:spMkLst>
            <pc:docMk/>
            <pc:sldMk cId="641677834" sldId="294"/>
            <ac:spMk id="6" creationId="{C77BC168-C39C-DD49-B9BC-08A426309ADE}"/>
          </ac:spMkLst>
        </pc:spChg>
        <pc:spChg chg="add mod">
          <ac:chgData name="Flávio Ceci" userId="88d4feaa40945e23" providerId="LiveId" clId="{9A0E16AF-30C7-D34F-A82B-9F43B9FD47F4}" dt="2021-04-27T22:57:29.082" v="280" actId="1076"/>
          <ac:spMkLst>
            <pc:docMk/>
            <pc:sldMk cId="641677834" sldId="294"/>
            <ac:spMk id="7" creationId="{78C5AED3-33F1-5D4E-85E5-5AFDA8A5CEAC}"/>
          </ac:spMkLst>
        </pc:spChg>
        <pc:picChg chg="add mod">
          <ac:chgData name="Flávio Ceci" userId="88d4feaa40945e23" providerId="LiveId" clId="{9A0E16AF-30C7-D34F-A82B-9F43B9FD47F4}" dt="2021-04-27T22:57:29.082" v="280" actId="1076"/>
          <ac:picMkLst>
            <pc:docMk/>
            <pc:sldMk cId="641677834" sldId="294"/>
            <ac:picMk id="5" creationId="{1EBB4CF0-BC16-1142-9188-85B6665D581F}"/>
          </ac:picMkLst>
        </pc:picChg>
      </pc:sldChg>
      <pc:sldChg chg="addSp modSp add">
        <pc:chgData name="Flávio Ceci" userId="88d4feaa40945e23" providerId="LiveId" clId="{9A0E16AF-30C7-D34F-A82B-9F43B9FD47F4}" dt="2021-04-27T22:57:50.942" v="281"/>
        <pc:sldMkLst>
          <pc:docMk/>
          <pc:sldMk cId="2850768238" sldId="295"/>
        </pc:sldMkLst>
        <pc:spChg chg="add mod">
          <ac:chgData name="Flávio Ceci" userId="88d4feaa40945e23" providerId="LiveId" clId="{9A0E16AF-30C7-D34F-A82B-9F43B9FD47F4}" dt="2021-04-27T22:57:50.942" v="281"/>
          <ac:spMkLst>
            <pc:docMk/>
            <pc:sldMk cId="2850768238" sldId="295"/>
            <ac:spMk id="4" creationId="{59AAEC35-DA7C-564D-85EA-B0B73C904142}"/>
          </ac:spMkLst>
        </pc:spChg>
        <pc:spChg chg="add mod">
          <ac:chgData name="Flávio Ceci" userId="88d4feaa40945e23" providerId="LiveId" clId="{9A0E16AF-30C7-D34F-A82B-9F43B9FD47F4}" dt="2021-04-27T22:57:50.942" v="281"/>
          <ac:spMkLst>
            <pc:docMk/>
            <pc:sldMk cId="2850768238" sldId="295"/>
            <ac:spMk id="7" creationId="{BC09B906-0CC3-A448-9B86-6BA2AF3B0317}"/>
          </ac:spMkLst>
        </pc:spChg>
        <pc:spChg chg="add mod">
          <ac:chgData name="Flávio Ceci" userId="88d4feaa40945e23" providerId="LiveId" clId="{9A0E16AF-30C7-D34F-A82B-9F43B9FD47F4}" dt="2021-04-27T22:57:50.942" v="281"/>
          <ac:spMkLst>
            <pc:docMk/>
            <pc:sldMk cId="2850768238" sldId="295"/>
            <ac:spMk id="9" creationId="{ACC9DA82-6F90-0944-9FAC-13D93064D35B}"/>
          </ac:spMkLst>
        </pc:spChg>
        <pc:spChg chg="add mod">
          <ac:chgData name="Flávio Ceci" userId="88d4feaa40945e23" providerId="LiveId" clId="{9A0E16AF-30C7-D34F-A82B-9F43B9FD47F4}" dt="2021-04-27T22:57:50.942" v="281"/>
          <ac:spMkLst>
            <pc:docMk/>
            <pc:sldMk cId="2850768238" sldId="295"/>
            <ac:spMk id="11" creationId="{E989A0F9-5B03-624F-975B-D75BDC5F4246}"/>
          </ac:spMkLst>
        </pc:spChg>
        <pc:spChg chg="add mod">
          <ac:chgData name="Flávio Ceci" userId="88d4feaa40945e23" providerId="LiveId" clId="{9A0E16AF-30C7-D34F-A82B-9F43B9FD47F4}" dt="2021-04-27T22:57:50.942" v="281"/>
          <ac:spMkLst>
            <pc:docMk/>
            <pc:sldMk cId="2850768238" sldId="295"/>
            <ac:spMk id="12" creationId="{0D71531D-AD23-6943-8159-269BFFD8AF49}"/>
          </ac:spMkLst>
        </pc:spChg>
        <pc:picChg chg="add mod">
          <ac:chgData name="Flávio Ceci" userId="88d4feaa40945e23" providerId="LiveId" clId="{9A0E16AF-30C7-D34F-A82B-9F43B9FD47F4}" dt="2021-04-27T22:57:50.942" v="281"/>
          <ac:picMkLst>
            <pc:docMk/>
            <pc:sldMk cId="2850768238" sldId="295"/>
            <ac:picMk id="5" creationId="{AA95EE6D-AA31-0040-AB50-76BF5918BDB0}"/>
          </ac:picMkLst>
        </pc:picChg>
        <pc:picChg chg="add mod">
          <ac:chgData name="Flávio Ceci" userId="88d4feaa40945e23" providerId="LiveId" clId="{9A0E16AF-30C7-D34F-A82B-9F43B9FD47F4}" dt="2021-04-27T22:57:50.942" v="281"/>
          <ac:picMkLst>
            <pc:docMk/>
            <pc:sldMk cId="2850768238" sldId="295"/>
            <ac:picMk id="6" creationId="{D968EDAD-91CB-444C-8781-3DF462B79D59}"/>
          </ac:picMkLst>
        </pc:picChg>
        <pc:picChg chg="add mod">
          <ac:chgData name="Flávio Ceci" userId="88d4feaa40945e23" providerId="LiveId" clId="{9A0E16AF-30C7-D34F-A82B-9F43B9FD47F4}" dt="2021-04-27T22:57:50.942" v="281"/>
          <ac:picMkLst>
            <pc:docMk/>
            <pc:sldMk cId="2850768238" sldId="295"/>
            <ac:picMk id="8" creationId="{D5A7D339-92D0-CD41-ABA3-D225AD82BCA9}"/>
          </ac:picMkLst>
        </pc:picChg>
        <pc:picChg chg="add mod">
          <ac:chgData name="Flávio Ceci" userId="88d4feaa40945e23" providerId="LiveId" clId="{9A0E16AF-30C7-D34F-A82B-9F43B9FD47F4}" dt="2021-04-27T22:57:50.942" v="281"/>
          <ac:picMkLst>
            <pc:docMk/>
            <pc:sldMk cId="2850768238" sldId="295"/>
            <ac:picMk id="10" creationId="{BA444D82-D57C-154D-B953-C3831CABF54D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B0D444-4FFF-4538-83A5-628A4220AF66}" type="datetimeFigureOut">
              <a:rPr lang="pt-BR" smtClean="0"/>
              <a:t>30/04/2021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E95DF9-B0BC-44EF-BE99-FE506395C9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26280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F8B9D2-0535-47CE-80B8-0590C132AC7D}" type="datetimeFigureOut">
              <a:rPr lang="pt-BR" smtClean="0"/>
              <a:t>30/04/2021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33BA69-02AD-48EC-8F96-3CFEEEB52F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8096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disciplina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3A1F5-6CB0-49BA-ABCC-F2C05E7CE5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9391504"/>
      </p:ext>
    </p:extLst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disciplina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3A1F5-6CB0-49BA-ABCC-F2C05E7CE5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3008755"/>
      </p:ext>
    </p:extLst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disciplina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3A1F5-6CB0-49BA-ABCC-F2C05E7CE5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1578979"/>
      </p:ext>
    </p:extLst>
  </p:cSld>
  <p:clrMapOvr>
    <a:masterClrMapping/>
  </p:clrMapOvr>
  <p:hf sldNum="0"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838201" y="1609039"/>
            <a:ext cx="6422081" cy="4182161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pt-BR" dirty="0"/>
              <a:t>Clique para editar o título da disciplina</a:t>
            </a:r>
            <a:endParaRPr lang="en-US" dirty="0"/>
          </a:p>
        </p:txBody>
      </p:sp>
      <p:sp>
        <p:nvSpPr>
          <p:cNvPr id="8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667500" y="1"/>
            <a:ext cx="5524499" cy="6858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3890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bertu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 noChangeAspect="1"/>
          </p:cNvSpPr>
          <p:nvPr>
            <p:ph type="pic" idx="10"/>
          </p:nvPr>
        </p:nvSpPr>
        <p:spPr>
          <a:xfrm>
            <a:off x="0" y="1"/>
            <a:ext cx="12192000" cy="4181293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  <a:p>
            <a:r>
              <a:rPr lang="pt-BR" dirty="0"/>
              <a:t>Clique no ícone para adicionar uma imagem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1" y="4181294"/>
            <a:ext cx="12203079" cy="1413136"/>
          </a:xfrm>
          <a:solidFill>
            <a:srgbClr val="005388"/>
          </a:solidFill>
          <a:ln>
            <a:solidFill>
              <a:srgbClr val="005388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algn="ctr">
              <a:defRPr sz="40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pt-BR" dirty="0"/>
              <a:t>Clique para editar </a:t>
            </a:r>
            <a:br>
              <a:rPr lang="pt-BR" dirty="0"/>
            </a:br>
            <a:r>
              <a:rPr lang="pt-BR" dirty="0"/>
              <a:t>o título da aula</a:t>
            </a:r>
            <a:endParaRPr lang="en-US" dirty="0"/>
          </a:p>
        </p:txBody>
      </p:sp>
      <p:sp>
        <p:nvSpPr>
          <p:cNvPr id="9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-1" y="5943489"/>
            <a:ext cx="12203081" cy="58488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nome do professor(a)</a:t>
            </a:r>
          </a:p>
        </p:txBody>
      </p:sp>
    </p:spTree>
    <p:extLst>
      <p:ext uri="{BB962C8B-B14F-4D97-AF65-F5344CB8AC3E}">
        <p14:creationId xmlns:p14="http://schemas.microsoft.com/office/powerpoint/2010/main" val="12757078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bjetiv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23704" y="2209800"/>
            <a:ext cx="10529001" cy="407670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1323704" y="498269"/>
            <a:ext cx="10529001" cy="444706"/>
          </a:xfrm>
        </p:spPr>
        <p:txBody>
          <a:bodyPr anchor="ctr">
            <a:normAutofit/>
          </a:bodyPr>
          <a:lstStyle>
            <a:lvl1pPr marL="0" indent="0">
              <a:buNone/>
              <a:defRPr sz="2800" b="1" baseline="0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 número da unidade</a:t>
            </a:r>
          </a:p>
        </p:txBody>
      </p:sp>
      <p:sp>
        <p:nvSpPr>
          <p:cNvPr id="12" name="Retângulo 11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13" name="Retângulo 12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16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1323704" y="1042840"/>
            <a:ext cx="10529001" cy="938169"/>
          </a:xfrm>
        </p:spPr>
        <p:txBody>
          <a:bodyPr anchor="ctr">
            <a:normAutofit/>
          </a:bodyPr>
          <a:lstStyle>
            <a:lvl1pPr marL="0" indent="0">
              <a:buNone/>
              <a:defRPr sz="2400" b="0" baseline="0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 título da disciplina</a:t>
            </a:r>
          </a:p>
        </p:txBody>
      </p:sp>
    </p:spTree>
    <p:extLst>
      <p:ext uri="{BB962C8B-B14F-4D97-AF65-F5344CB8AC3E}">
        <p14:creationId xmlns:p14="http://schemas.microsoft.com/office/powerpoint/2010/main" val="5218262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echame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tângulo 2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grpSp>
        <p:nvGrpSpPr>
          <p:cNvPr id="27" name="Agrupar 26"/>
          <p:cNvGrpSpPr/>
          <p:nvPr userDrawn="1"/>
        </p:nvGrpSpPr>
        <p:grpSpPr>
          <a:xfrm>
            <a:off x="273613" y="568736"/>
            <a:ext cx="525112" cy="5386075"/>
            <a:chOff x="205210" y="568735"/>
            <a:chExt cx="393834" cy="5386075"/>
          </a:xfrm>
        </p:grpSpPr>
        <p:pic>
          <p:nvPicPr>
            <p:cNvPr id="28" name="Imagem 27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4913"/>
            <a:stretch/>
          </p:blipFill>
          <p:spPr>
            <a:xfrm>
              <a:off x="205210" y="3344416"/>
              <a:ext cx="393834" cy="2610394"/>
            </a:xfrm>
            <a:prstGeom prst="rect">
              <a:avLst/>
            </a:prstGeom>
          </p:spPr>
        </p:pic>
        <p:pic>
          <p:nvPicPr>
            <p:cNvPr id="29" name="Imagem 28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4913"/>
            <a:stretch/>
          </p:blipFill>
          <p:spPr>
            <a:xfrm>
              <a:off x="205210" y="568735"/>
              <a:ext cx="393834" cy="2610394"/>
            </a:xfrm>
            <a:prstGeom prst="rect">
              <a:avLst/>
            </a:prstGeom>
          </p:spPr>
        </p:pic>
      </p:grpSp>
      <p:grpSp>
        <p:nvGrpSpPr>
          <p:cNvPr id="30" name="Agrupar 29"/>
          <p:cNvGrpSpPr/>
          <p:nvPr userDrawn="1"/>
        </p:nvGrpSpPr>
        <p:grpSpPr>
          <a:xfrm>
            <a:off x="11406649" y="726375"/>
            <a:ext cx="525112" cy="5386075"/>
            <a:chOff x="205210" y="568735"/>
            <a:chExt cx="393834" cy="5386075"/>
          </a:xfrm>
        </p:grpSpPr>
        <p:pic>
          <p:nvPicPr>
            <p:cNvPr id="31" name="Imagem 30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4913"/>
            <a:stretch/>
          </p:blipFill>
          <p:spPr>
            <a:xfrm>
              <a:off x="205210" y="3344416"/>
              <a:ext cx="393834" cy="2610394"/>
            </a:xfrm>
            <a:prstGeom prst="rect">
              <a:avLst/>
            </a:prstGeom>
          </p:spPr>
        </p:pic>
        <p:pic>
          <p:nvPicPr>
            <p:cNvPr id="32" name="Imagem 31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4913"/>
            <a:stretch/>
          </p:blipFill>
          <p:spPr>
            <a:xfrm>
              <a:off x="205210" y="568735"/>
              <a:ext cx="393834" cy="2610394"/>
            </a:xfrm>
            <a:prstGeom prst="rect">
              <a:avLst/>
            </a:prstGeom>
          </p:spPr>
        </p:pic>
      </p:grpSp>
      <p:pic>
        <p:nvPicPr>
          <p:cNvPr id="10" name="Imagem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9447" y="3230278"/>
            <a:ext cx="3233106" cy="543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396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1323704" y="498269"/>
            <a:ext cx="10529001" cy="944990"/>
          </a:xfrm>
        </p:spPr>
        <p:txBody>
          <a:bodyPr anchor="ctr">
            <a:normAutofit/>
          </a:bodyPr>
          <a:lstStyle>
            <a:lvl1pPr marL="0" indent="0">
              <a:buNone/>
              <a:defRPr sz="2800" b="1" baseline="0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 título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23704" y="1672050"/>
            <a:ext cx="10529001" cy="423235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sp>
        <p:nvSpPr>
          <p:cNvPr id="27" name="Retângulo 26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8" name="Retângulo 27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9" name="Retângulo 28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31" name="Imagem 3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0" name="Imagem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5895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2 coluna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1323704" y="498269"/>
            <a:ext cx="10529001" cy="944990"/>
          </a:xfrm>
        </p:spPr>
        <p:txBody>
          <a:bodyPr anchor="ctr">
            <a:normAutofit/>
          </a:bodyPr>
          <a:lstStyle>
            <a:lvl1pPr marL="0" indent="0">
              <a:buNone/>
              <a:defRPr sz="2800" b="1" baseline="0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 título</a:t>
            </a:r>
          </a:p>
        </p:txBody>
      </p:sp>
      <p:sp>
        <p:nvSpPr>
          <p:cNvPr id="27" name="Retângulo 26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8" name="Retângulo 27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9" name="Retângulo 28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31" name="Imagem 3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1323703" y="1672050"/>
            <a:ext cx="5157787" cy="424169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6693224" y="1672050"/>
            <a:ext cx="5157787" cy="424169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11717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simp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23704" y="498270"/>
            <a:ext cx="10529001" cy="540613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sp>
        <p:nvSpPr>
          <p:cNvPr id="26" name="Retângulo 25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7" name="Retângulo 26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8" name="Retângulo 27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30" name="Imagem 2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02629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simples 2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 25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7" name="Retângulo 26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8" name="Retângulo 27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30" name="Imagem 2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1323703" y="498270"/>
            <a:ext cx="5157787" cy="5415471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6693224" y="498269"/>
            <a:ext cx="5157787" cy="5415471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pic>
        <p:nvPicPr>
          <p:cNvPr id="10" name="Imagem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781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disciplina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3A1F5-6CB0-49BA-ABCC-F2C05E7CE5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7455511"/>
      </p:ext>
    </p:extLst>
  </p:cSld>
  <p:clrMapOvr>
    <a:masterClrMapping/>
  </p:clrMapOvr>
  <p:hf sldNum="0" hd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+ imagem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1323703" y="498269"/>
            <a:ext cx="10515600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18" name="Picture Placeholder 2"/>
          <p:cNvSpPr>
            <a:spLocks noGrp="1" noChangeAspect="1"/>
          </p:cNvSpPr>
          <p:nvPr>
            <p:ph type="pic" idx="16"/>
          </p:nvPr>
        </p:nvSpPr>
        <p:spPr>
          <a:xfrm>
            <a:off x="6681516" y="1527999"/>
            <a:ext cx="5157787" cy="4193533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23703" y="1527998"/>
            <a:ext cx="5157787" cy="436926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28" name="Retângulo 27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9" name="Retângulo 28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30" name="Retângulo 29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32" name="Imagem 3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3" name="Text Placeholder 2"/>
          <p:cNvSpPr>
            <a:spLocks noGrp="1"/>
          </p:cNvSpPr>
          <p:nvPr>
            <p:ph type="body" idx="15"/>
          </p:nvPr>
        </p:nvSpPr>
        <p:spPr>
          <a:xfrm>
            <a:off x="6694917" y="5782801"/>
            <a:ext cx="5157787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4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16789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+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1323703" y="498269"/>
            <a:ext cx="5157787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6681516" y="498269"/>
            <a:ext cx="5157787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18" name="Picture Placeholder 2"/>
          <p:cNvSpPr>
            <a:spLocks noGrp="1" noChangeAspect="1"/>
          </p:cNvSpPr>
          <p:nvPr>
            <p:ph type="pic" idx="16"/>
          </p:nvPr>
        </p:nvSpPr>
        <p:spPr>
          <a:xfrm>
            <a:off x="6681516" y="1527999"/>
            <a:ext cx="5157787" cy="4193533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23703" y="1527998"/>
            <a:ext cx="5157787" cy="436926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28" name="Retângulo 27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9" name="Retângulo 28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30" name="Retângulo 29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32" name="Imagem 3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3" name="Text Placeholder 2"/>
          <p:cNvSpPr>
            <a:spLocks noGrp="1"/>
          </p:cNvSpPr>
          <p:nvPr>
            <p:ph type="body" idx="15"/>
          </p:nvPr>
        </p:nvSpPr>
        <p:spPr>
          <a:xfrm>
            <a:off x="6694917" y="5782801"/>
            <a:ext cx="5157787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4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3" name="Imagem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95678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+ objeto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1323702" y="498269"/>
            <a:ext cx="10527308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23703" y="1527998"/>
            <a:ext cx="5157787" cy="436926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6" hasCustomPrompt="1"/>
          </p:nvPr>
        </p:nvSpPr>
        <p:spPr>
          <a:xfrm>
            <a:off x="6681517" y="1527999"/>
            <a:ext cx="5171188" cy="4163266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en-US" dirty="0"/>
              <a:t>um </a:t>
            </a:r>
            <a:r>
              <a:rPr lang="en-US" dirty="0" err="1"/>
              <a:t>objeto</a:t>
            </a:r>
            <a:endParaRPr lang="pt-BR" dirty="0"/>
          </a:p>
        </p:txBody>
      </p:sp>
      <p:sp>
        <p:nvSpPr>
          <p:cNvPr id="27" name="Retângulo 26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8" name="Retângulo 27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9" name="Retângulo 28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31" name="Imagem 3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2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6694917" y="5782801"/>
            <a:ext cx="5157787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link da imagem</a:t>
            </a:r>
          </a:p>
        </p:txBody>
      </p:sp>
      <p:sp>
        <p:nvSpPr>
          <p:cNvPr id="33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36404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Título + texto +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1323703" y="498269"/>
            <a:ext cx="5157787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6681516" y="498269"/>
            <a:ext cx="5157787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23703" y="1527998"/>
            <a:ext cx="5157787" cy="436926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6" hasCustomPrompt="1"/>
          </p:nvPr>
        </p:nvSpPr>
        <p:spPr>
          <a:xfrm>
            <a:off x="6681517" y="1527999"/>
            <a:ext cx="5171188" cy="4163266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en-US" dirty="0"/>
              <a:t>um </a:t>
            </a:r>
            <a:r>
              <a:rPr lang="en-US" dirty="0" err="1"/>
              <a:t>objeto</a:t>
            </a:r>
            <a:endParaRPr lang="pt-BR" dirty="0"/>
          </a:p>
        </p:txBody>
      </p:sp>
      <p:sp>
        <p:nvSpPr>
          <p:cNvPr id="27" name="Retângulo 26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8" name="Retângulo 27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9" name="Retângulo 28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31" name="Imagem 3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2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6694917" y="5782801"/>
            <a:ext cx="5157787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link da imagem</a:t>
            </a:r>
          </a:p>
        </p:txBody>
      </p:sp>
      <p:sp>
        <p:nvSpPr>
          <p:cNvPr id="33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33796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imagem +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1323703" y="498269"/>
            <a:ext cx="5157787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6681516" y="498269"/>
            <a:ext cx="5157787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23703" y="1528000"/>
            <a:ext cx="5157787" cy="415821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6" hasCustomPrompt="1"/>
          </p:nvPr>
        </p:nvSpPr>
        <p:spPr>
          <a:xfrm>
            <a:off x="6681517" y="1528000"/>
            <a:ext cx="5171188" cy="4158211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en-US" dirty="0"/>
              <a:t>um </a:t>
            </a:r>
            <a:r>
              <a:rPr lang="en-US" dirty="0" err="1"/>
              <a:t>objeto</a:t>
            </a:r>
            <a:endParaRPr lang="pt-BR" dirty="0"/>
          </a:p>
        </p:txBody>
      </p:sp>
      <p:sp>
        <p:nvSpPr>
          <p:cNvPr id="27" name="Retângulo 26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8" name="Retângulo 27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9" name="Retângulo 28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31" name="Imagem 3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2" name="Text Placeholder 2"/>
          <p:cNvSpPr>
            <a:spLocks noGrp="1"/>
          </p:cNvSpPr>
          <p:nvPr>
            <p:ph type="body" idx="20" hasCustomPrompt="1"/>
          </p:nvPr>
        </p:nvSpPr>
        <p:spPr>
          <a:xfrm>
            <a:off x="6694917" y="5782801"/>
            <a:ext cx="5157787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link da imagem</a:t>
            </a:r>
          </a:p>
        </p:txBody>
      </p:sp>
      <p:sp>
        <p:nvSpPr>
          <p:cNvPr id="33" name="Text Placeholder 2"/>
          <p:cNvSpPr>
            <a:spLocks noGrp="1"/>
          </p:cNvSpPr>
          <p:nvPr>
            <p:ph type="body" idx="21"/>
          </p:nvPr>
        </p:nvSpPr>
        <p:spPr>
          <a:xfrm>
            <a:off x="1323703" y="5777745"/>
            <a:ext cx="5157787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4" name="Footer Placeholder 4"/>
          <p:cNvSpPr>
            <a:spLocks noGrp="1"/>
          </p:cNvSpPr>
          <p:nvPr>
            <p:ph type="ftr" sz="quarter" idx="22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92433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+ imagem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 noChangeAspect="1"/>
          </p:cNvSpPr>
          <p:nvPr>
            <p:ph type="pic" idx="10"/>
          </p:nvPr>
        </p:nvSpPr>
        <p:spPr>
          <a:xfrm>
            <a:off x="6681517" y="498270"/>
            <a:ext cx="5171188" cy="5192996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23703" y="1479465"/>
            <a:ext cx="5157787" cy="441780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1323703" y="498269"/>
            <a:ext cx="5157787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26" name="Retângulo 25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7" name="Retângulo 26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8" name="Retângulo 27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30" name="Imagem 2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4" name="Text Placeholder 2"/>
          <p:cNvSpPr>
            <a:spLocks noGrp="1"/>
          </p:cNvSpPr>
          <p:nvPr>
            <p:ph type="body" idx="15"/>
          </p:nvPr>
        </p:nvSpPr>
        <p:spPr>
          <a:xfrm>
            <a:off x="6694917" y="5782801"/>
            <a:ext cx="5157787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5" name="Footer Placeholder 4"/>
          <p:cNvSpPr>
            <a:spLocks noGrp="1"/>
          </p:cNvSpPr>
          <p:nvPr>
            <p:ph type="ftr" sz="quarter" idx="16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94472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+ 2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23703" y="1479465"/>
            <a:ext cx="5157787" cy="441780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1323703" y="498269"/>
            <a:ext cx="5157787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13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681517" y="498270"/>
            <a:ext cx="5171188" cy="247135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26" name="Retângulo 25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7" name="Retângulo 26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8" name="Retângulo 27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30" name="Imagem 2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1" name="Text Placeholder 2"/>
          <p:cNvSpPr>
            <a:spLocks noGrp="1"/>
          </p:cNvSpPr>
          <p:nvPr>
            <p:ph type="body" idx="15"/>
          </p:nvPr>
        </p:nvSpPr>
        <p:spPr>
          <a:xfrm>
            <a:off x="6694917" y="5782801"/>
            <a:ext cx="5157787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2" name="Picture Placeholder 2"/>
          <p:cNvSpPr>
            <a:spLocks noGrp="1" noChangeAspect="1"/>
          </p:cNvSpPr>
          <p:nvPr>
            <p:ph type="pic" idx="16"/>
          </p:nvPr>
        </p:nvSpPr>
        <p:spPr>
          <a:xfrm>
            <a:off x="6681517" y="3140535"/>
            <a:ext cx="5171188" cy="247135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33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02683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681517" y="498270"/>
            <a:ext cx="5171188" cy="247135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26" name="Retângulo 25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7" name="Retângulo 26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8" name="Retângulo 27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30" name="Imagem 2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1" name="Text Placeholder 2"/>
          <p:cNvSpPr>
            <a:spLocks noGrp="1"/>
          </p:cNvSpPr>
          <p:nvPr>
            <p:ph type="body" idx="15"/>
          </p:nvPr>
        </p:nvSpPr>
        <p:spPr>
          <a:xfrm>
            <a:off x="6694917" y="5782801"/>
            <a:ext cx="5157787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2" name="Picture Placeholder 2"/>
          <p:cNvSpPr>
            <a:spLocks noGrp="1" noChangeAspect="1"/>
          </p:cNvSpPr>
          <p:nvPr>
            <p:ph type="pic" idx="16"/>
          </p:nvPr>
        </p:nvSpPr>
        <p:spPr>
          <a:xfrm>
            <a:off x="6681517" y="3140535"/>
            <a:ext cx="5171188" cy="247135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33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8"/>
          </p:nvPr>
        </p:nvSpPr>
        <p:spPr>
          <a:xfrm>
            <a:off x="1323703" y="3140535"/>
            <a:ext cx="5171188" cy="247135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15" name="Picture Placeholder 2"/>
          <p:cNvSpPr>
            <a:spLocks noGrp="1" noChangeAspect="1"/>
          </p:cNvSpPr>
          <p:nvPr>
            <p:ph type="pic" idx="19"/>
          </p:nvPr>
        </p:nvSpPr>
        <p:spPr>
          <a:xfrm>
            <a:off x="1323703" y="498270"/>
            <a:ext cx="5171188" cy="247135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pic>
        <p:nvPicPr>
          <p:cNvPr id="16" name="Imagem 1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86361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+ imagem +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23703" y="1479465"/>
            <a:ext cx="5157787" cy="441780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1323703" y="498269"/>
            <a:ext cx="5157787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18" name="Content Placeholder 2"/>
          <p:cNvSpPr>
            <a:spLocks noGrp="1"/>
          </p:cNvSpPr>
          <p:nvPr>
            <p:ph idx="14" hasCustomPrompt="1"/>
          </p:nvPr>
        </p:nvSpPr>
        <p:spPr>
          <a:xfrm>
            <a:off x="6681515" y="3130237"/>
            <a:ext cx="5171188" cy="2491950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en-US" dirty="0"/>
              <a:t>um </a:t>
            </a:r>
            <a:r>
              <a:rPr lang="en-US" dirty="0" err="1"/>
              <a:t>objeto</a:t>
            </a:r>
            <a:endParaRPr lang="pt-BR" dirty="0"/>
          </a:p>
        </p:txBody>
      </p:sp>
      <p:sp>
        <p:nvSpPr>
          <p:cNvPr id="27" name="Retângulo 26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8" name="Retângulo 27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9" name="Retângulo 28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31" name="Imagem 3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2" name="Picture Placeholder 2"/>
          <p:cNvSpPr>
            <a:spLocks noGrp="1" noChangeAspect="1"/>
          </p:cNvSpPr>
          <p:nvPr>
            <p:ph type="pic" idx="16"/>
          </p:nvPr>
        </p:nvSpPr>
        <p:spPr>
          <a:xfrm>
            <a:off x="6681517" y="498270"/>
            <a:ext cx="5171188" cy="247135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33" name="Text Placeholder 2"/>
          <p:cNvSpPr>
            <a:spLocks noGrp="1"/>
          </p:cNvSpPr>
          <p:nvPr>
            <p:ph type="body" idx="17"/>
          </p:nvPr>
        </p:nvSpPr>
        <p:spPr>
          <a:xfrm>
            <a:off x="6694917" y="5782801"/>
            <a:ext cx="5157787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4" name="Footer Placeholder 4"/>
          <p:cNvSpPr>
            <a:spLocks noGrp="1"/>
          </p:cNvSpPr>
          <p:nvPr>
            <p:ph type="ftr" sz="quarter" idx="18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3" name="Imagem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46711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+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 noChangeAspect="1"/>
          </p:cNvSpPr>
          <p:nvPr>
            <p:ph type="pic" idx="10"/>
          </p:nvPr>
        </p:nvSpPr>
        <p:spPr>
          <a:xfrm>
            <a:off x="6681517" y="498270"/>
            <a:ext cx="5171188" cy="5192996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23703" y="498270"/>
            <a:ext cx="5157787" cy="5398995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22" name="Retângulo 21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3" name="Retângulo 22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4" name="Retângulo 23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26" name="Imagem 2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27" name="Text Placeholder 2"/>
          <p:cNvSpPr>
            <a:spLocks noGrp="1"/>
          </p:cNvSpPr>
          <p:nvPr>
            <p:ph type="body" idx="17"/>
          </p:nvPr>
        </p:nvSpPr>
        <p:spPr>
          <a:xfrm>
            <a:off x="6694917" y="5782801"/>
            <a:ext cx="5157787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2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470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disciplina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3A1F5-6CB0-49BA-ABCC-F2C05E7CE5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3180522"/>
      </p:ext>
    </p:extLst>
  </p:cSld>
  <p:clrMapOvr>
    <a:masterClrMapping/>
  </p:clrMapOvr>
  <p:hf sldNum="0" hd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+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1" hasCustomPrompt="1"/>
          </p:nvPr>
        </p:nvSpPr>
        <p:spPr>
          <a:xfrm>
            <a:off x="6681517" y="498269"/>
            <a:ext cx="5171188" cy="5192997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en-US" dirty="0"/>
              <a:t>um </a:t>
            </a:r>
            <a:r>
              <a:rPr lang="en-US" dirty="0" err="1"/>
              <a:t>objeto</a:t>
            </a:r>
            <a:endParaRPr lang="pt-BR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1323703" y="498270"/>
            <a:ext cx="5157787" cy="5398995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24" name="Retângulo 23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5" name="Retângulo 24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6" name="Retângulo 25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28" name="Imagem 2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29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6694917" y="5782801"/>
            <a:ext cx="5157787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link da imagem</a:t>
            </a:r>
          </a:p>
        </p:txBody>
      </p:sp>
      <p:sp>
        <p:nvSpPr>
          <p:cNvPr id="30" name="Footer Placeholder 4"/>
          <p:cNvSpPr>
            <a:spLocks noGrp="1"/>
          </p:cNvSpPr>
          <p:nvPr>
            <p:ph type="ftr" sz="quarter" idx="18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96266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 to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 noChangeAspect="1"/>
          </p:cNvSpPr>
          <p:nvPr>
            <p:ph type="pic" idx="10"/>
          </p:nvPr>
        </p:nvSpPr>
        <p:spPr>
          <a:xfrm>
            <a:off x="731736" y="1"/>
            <a:ext cx="11460263" cy="6866565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17" name="Retângulo 16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21" name="Imagem 2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36639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jeto to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6" hasCustomPrompt="1"/>
          </p:nvPr>
        </p:nvSpPr>
        <p:spPr>
          <a:xfrm>
            <a:off x="731736" y="0"/>
            <a:ext cx="11460264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en-US" dirty="0"/>
              <a:t>um </a:t>
            </a:r>
            <a:r>
              <a:rPr lang="en-US" dirty="0" err="1"/>
              <a:t>objeto</a:t>
            </a:r>
            <a:endParaRPr lang="pt-BR" dirty="0"/>
          </a:p>
        </p:txBody>
      </p:sp>
      <p:sp>
        <p:nvSpPr>
          <p:cNvPr id="16" name="Retângulo 15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20" name="Imagem 1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80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 topo + título +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 noChangeAspect="1"/>
          </p:cNvSpPr>
          <p:nvPr>
            <p:ph type="pic" idx="10"/>
          </p:nvPr>
        </p:nvSpPr>
        <p:spPr>
          <a:xfrm>
            <a:off x="731736" y="1"/>
            <a:ext cx="11460264" cy="2162175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1323702" y="3408056"/>
            <a:ext cx="10529001" cy="2239664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1323704" y="2446714"/>
            <a:ext cx="10529001" cy="823912"/>
          </a:xfrm>
        </p:spPr>
        <p:txBody>
          <a:bodyPr anchor="ctr">
            <a:normAutofit/>
          </a:bodyPr>
          <a:lstStyle>
            <a:lvl1pPr marL="0" indent="0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25" name="Retângulo 24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6" name="Retângulo 25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7" name="Retângulo 26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29" name="Imagem 2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0" name="Text Placeholder 2"/>
          <p:cNvSpPr>
            <a:spLocks noGrp="1"/>
          </p:cNvSpPr>
          <p:nvPr>
            <p:ph type="body" idx="18"/>
          </p:nvPr>
        </p:nvSpPr>
        <p:spPr>
          <a:xfrm>
            <a:off x="6694917" y="5782801"/>
            <a:ext cx="5157787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3" name="Imagem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58510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 topo +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 noChangeAspect="1"/>
          </p:cNvSpPr>
          <p:nvPr>
            <p:ph type="pic" idx="10"/>
          </p:nvPr>
        </p:nvSpPr>
        <p:spPr>
          <a:xfrm>
            <a:off x="731736" y="1"/>
            <a:ext cx="11460264" cy="2162175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1323702" y="2447926"/>
            <a:ext cx="10529001" cy="310399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24" name="Retângulo 23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5" name="Retângulo 24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6" name="Retângulo 25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28" name="Imagem 2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29" name="Text Placeholder 2"/>
          <p:cNvSpPr>
            <a:spLocks noGrp="1"/>
          </p:cNvSpPr>
          <p:nvPr>
            <p:ph type="body" idx="17"/>
          </p:nvPr>
        </p:nvSpPr>
        <p:spPr>
          <a:xfrm>
            <a:off x="6694917" y="5782801"/>
            <a:ext cx="5157787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3" name="Imagem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86362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2"/>
          <p:cNvSpPr>
            <a:spLocks noGrp="1" noChangeAspect="1"/>
          </p:cNvSpPr>
          <p:nvPr>
            <p:ph type="pic" idx="12"/>
          </p:nvPr>
        </p:nvSpPr>
        <p:spPr>
          <a:xfrm>
            <a:off x="1323702" y="1519761"/>
            <a:ext cx="10529001" cy="417150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14" name="Espaço Reservado para Texto 5"/>
          <p:cNvSpPr>
            <a:spLocks noGrp="1"/>
          </p:cNvSpPr>
          <p:nvPr>
            <p:ph type="body" idx="11"/>
          </p:nvPr>
        </p:nvSpPr>
        <p:spPr>
          <a:xfrm>
            <a:off x="1323702" y="498269"/>
            <a:ext cx="10529001" cy="823912"/>
          </a:xfrm>
        </p:spPr>
        <p:txBody>
          <a:bodyPr anchor="ctr"/>
          <a:lstStyle>
            <a:lvl1pPr marL="0" indent="0">
              <a:buNone/>
              <a:defRPr b="1">
                <a:solidFill>
                  <a:srgbClr val="005388"/>
                </a:solidFill>
              </a:defRPr>
            </a:lvl1pPr>
          </a:lstStyle>
          <a:p>
            <a:pPr algn="l"/>
            <a:endParaRPr lang="pt-BR" dirty="0"/>
          </a:p>
        </p:txBody>
      </p:sp>
      <p:sp>
        <p:nvSpPr>
          <p:cNvPr id="25" name="Retângulo 24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6" name="Retângulo 25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7" name="Retângulo 26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29" name="Imagem 2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0" name="Text Placeholder 2"/>
          <p:cNvSpPr>
            <a:spLocks noGrp="1"/>
          </p:cNvSpPr>
          <p:nvPr>
            <p:ph type="body" idx="17"/>
          </p:nvPr>
        </p:nvSpPr>
        <p:spPr>
          <a:xfrm>
            <a:off x="6694917" y="5782801"/>
            <a:ext cx="5157787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1" name="Footer Placeholder 4"/>
          <p:cNvSpPr>
            <a:spLocks noGrp="1"/>
          </p:cNvSpPr>
          <p:nvPr>
            <p:ph type="ftr" sz="quarter" idx="18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59160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idx="16" hasCustomPrompt="1"/>
          </p:nvPr>
        </p:nvSpPr>
        <p:spPr>
          <a:xfrm>
            <a:off x="1323701" y="1519761"/>
            <a:ext cx="10529003" cy="4171504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en-US" dirty="0"/>
              <a:t>um </a:t>
            </a:r>
            <a:r>
              <a:rPr lang="en-US" dirty="0" err="1"/>
              <a:t>objeto</a:t>
            </a:r>
            <a:endParaRPr lang="pt-BR" dirty="0"/>
          </a:p>
        </p:txBody>
      </p:sp>
      <p:sp>
        <p:nvSpPr>
          <p:cNvPr id="14" name="Espaço Reservado para Texto 5"/>
          <p:cNvSpPr>
            <a:spLocks noGrp="1"/>
          </p:cNvSpPr>
          <p:nvPr>
            <p:ph type="body" idx="11"/>
          </p:nvPr>
        </p:nvSpPr>
        <p:spPr>
          <a:xfrm>
            <a:off x="1323702" y="498269"/>
            <a:ext cx="10529001" cy="823912"/>
          </a:xfrm>
        </p:spPr>
        <p:txBody>
          <a:bodyPr anchor="ctr"/>
          <a:lstStyle>
            <a:lvl1pPr marL="0" indent="0">
              <a:buNone/>
              <a:defRPr b="1">
                <a:solidFill>
                  <a:srgbClr val="005388"/>
                </a:solidFill>
              </a:defRPr>
            </a:lvl1pPr>
          </a:lstStyle>
          <a:p>
            <a:pPr algn="l"/>
            <a:endParaRPr lang="pt-BR" dirty="0"/>
          </a:p>
        </p:txBody>
      </p:sp>
      <p:sp>
        <p:nvSpPr>
          <p:cNvPr id="24" name="Retângulo 23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5" name="Retângulo 24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6" name="Retângulo 25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28" name="Imagem 2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29" name="Text Placeholder 2"/>
          <p:cNvSpPr>
            <a:spLocks noGrp="1"/>
          </p:cNvSpPr>
          <p:nvPr>
            <p:ph type="body" idx="18"/>
          </p:nvPr>
        </p:nvSpPr>
        <p:spPr>
          <a:xfrm>
            <a:off x="6694917" y="5782801"/>
            <a:ext cx="5157787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0" name="Footer Placeholder 4"/>
          <p:cNvSpPr>
            <a:spLocks noGrp="1"/>
          </p:cNvSpPr>
          <p:nvPr>
            <p:ph type="ftr" sz="quarter" idx="19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0409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pequeno + imagem direi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327474" y="498268"/>
            <a:ext cx="3932237" cy="1559132"/>
          </a:xfrm>
        </p:spPr>
        <p:txBody>
          <a:bodyPr anchor="ctr">
            <a:normAutofit/>
          </a:bodyPr>
          <a:lstStyle>
            <a:lvl1pPr>
              <a:defRPr sz="2800" b="1">
                <a:solidFill>
                  <a:srgbClr val="005388"/>
                </a:solidFill>
                <a:latin typeface="+mn-lt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1327474" y="2281646"/>
            <a:ext cx="3932237" cy="361561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2"/>
          </p:nvPr>
        </p:nvSpPr>
        <p:spPr>
          <a:xfrm>
            <a:off x="5515427" y="1"/>
            <a:ext cx="6676572" cy="5691265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32" name="Retângulo 31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33" name="Retângulo 32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34" name="Retângulo 33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36" name="Imagem 3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7" name="Text Placeholder 2"/>
          <p:cNvSpPr>
            <a:spLocks noGrp="1"/>
          </p:cNvSpPr>
          <p:nvPr>
            <p:ph type="body" idx="17"/>
          </p:nvPr>
        </p:nvSpPr>
        <p:spPr>
          <a:xfrm>
            <a:off x="6694917" y="5782801"/>
            <a:ext cx="5157787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6527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pequeno + imagem esquer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7918774" y="498268"/>
            <a:ext cx="3932237" cy="1559132"/>
          </a:xfrm>
        </p:spPr>
        <p:txBody>
          <a:bodyPr anchor="ctr">
            <a:normAutofit/>
          </a:bodyPr>
          <a:lstStyle>
            <a:lvl1pPr>
              <a:defRPr sz="2800" b="1">
                <a:solidFill>
                  <a:srgbClr val="005388"/>
                </a:solidFill>
                <a:latin typeface="+mn-lt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8774" y="2281646"/>
            <a:ext cx="3932237" cy="361561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2"/>
          </p:nvPr>
        </p:nvSpPr>
        <p:spPr>
          <a:xfrm>
            <a:off x="1323703" y="498269"/>
            <a:ext cx="6118496" cy="5195088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Retângulo 25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7" name="Retângulo 26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8" name="Retângulo 27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30" name="Imagem 2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1" name="Text Placeholder 2"/>
          <p:cNvSpPr>
            <a:spLocks noGrp="1"/>
          </p:cNvSpPr>
          <p:nvPr>
            <p:ph type="body" idx="17"/>
          </p:nvPr>
        </p:nvSpPr>
        <p:spPr>
          <a:xfrm>
            <a:off x="1323703" y="5784891"/>
            <a:ext cx="5157787" cy="119518"/>
          </a:xfrm>
        </p:spPr>
        <p:txBody>
          <a:bodyPr anchor="ctr">
            <a:noAutofit/>
          </a:bodyPr>
          <a:lstStyle>
            <a:lvl1pPr marL="0" indent="0" algn="l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52255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í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m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5370" y="1954752"/>
            <a:ext cx="8085665" cy="354248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20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2545369" y="1206271"/>
            <a:ext cx="8085664" cy="551339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 do vídeo</a:t>
            </a:r>
          </a:p>
        </p:txBody>
      </p:sp>
      <p:sp>
        <p:nvSpPr>
          <p:cNvPr id="21" name="Espaço Reservado para Texto 2"/>
          <p:cNvSpPr>
            <a:spLocks noGrp="1"/>
          </p:cNvSpPr>
          <p:nvPr>
            <p:ph type="body" idx="15" hasCustomPrompt="1"/>
          </p:nvPr>
        </p:nvSpPr>
        <p:spPr>
          <a:xfrm>
            <a:off x="2545371" y="5662967"/>
            <a:ext cx="8085664" cy="169653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link do vídeo</a:t>
            </a:r>
          </a:p>
        </p:txBody>
      </p:sp>
      <p:sp>
        <p:nvSpPr>
          <p:cNvPr id="31" name="Retângulo 30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32" name="Retângulo 31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33" name="Retângulo 32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35" name="Imagem 34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6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2545369" y="496390"/>
            <a:ext cx="8085664" cy="544149"/>
          </a:xfrm>
        </p:spPr>
        <p:txBody>
          <a:bodyPr anchor="ctr"/>
          <a:lstStyle>
            <a:lvl1pPr marL="0" indent="0" algn="ctr">
              <a:buNone/>
              <a:defRPr sz="2400" b="1" baseline="0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 número do vídeo</a:t>
            </a:r>
          </a:p>
        </p:txBody>
      </p:sp>
      <p:sp>
        <p:nvSpPr>
          <p:cNvPr id="37" name="Footer Placeholder 4"/>
          <p:cNvSpPr>
            <a:spLocks noGrp="1"/>
          </p:cNvSpPr>
          <p:nvPr>
            <p:ph type="ftr" sz="quarter" idx="18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1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disciplina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3A1F5-6CB0-49BA-ABCC-F2C05E7CE5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6700297"/>
      </p:ext>
    </p:extLst>
  </p:cSld>
  <p:clrMapOvr>
    <a:masterClrMapping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disciplina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3A1F5-6CB0-49BA-ABCC-F2C05E7CE5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8140365"/>
      </p:ext>
    </p:extLst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disciplina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3A1F5-6CB0-49BA-ABCC-F2C05E7CE5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1132480"/>
      </p:ext>
    </p:extLst>
  </p:cSld>
  <p:clrMapOvr>
    <a:masterClrMapping/>
  </p:clrMapOvr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disciplina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3A1F5-6CB0-49BA-ABCC-F2C05E7CE5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6189028"/>
      </p:ext>
    </p:extLst>
  </p:cSld>
  <p:clrMapOvr>
    <a:masterClrMapping/>
  </p:clrMapOvr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disciplina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3A1F5-6CB0-49BA-ABCC-F2C05E7CE5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379169"/>
      </p:ext>
    </p:extLst>
  </p:cSld>
  <p:clrMapOvr>
    <a:masterClrMapping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disciplina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3A1F5-6CB0-49BA-ABCC-F2C05E7CE5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6342043"/>
      </p:ext>
    </p:extLst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Título da disciplina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13A1F5-6CB0-49BA-ABCC-F2C05E7CE5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5960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2" r:id="rId15"/>
    <p:sldLayoutId id="2147483689" r:id="rId16"/>
    <p:sldLayoutId id="2147483692" r:id="rId17"/>
    <p:sldLayoutId id="2147483665" r:id="rId18"/>
    <p:sldLayoutId id="2147483693" r:id="rId19"/>
    <p:sldLayoutId id="2147483690" r:id="rId20"/>
    <p:sldLayoutId id="2147483666" r:id="rId21"/>
    <p:sldLayoutId id="2147483691" r:id="rId22"/>
    <p:sldLayoutId id="2147483686" r:id="rId23"/>
    <p:sldLayoutId id="2147483675" r:id="rId24"/>
    <p:sldLayoutId id="2147483668" r:id="rId25"/>
    <p:sldLayoutId id="2147483684" r:id="rId26"/>
    <p:sldLayoutId id="2147483694" r:id="rId27"/>
    <p:sldLayoutId id="2147483687" r:id="rId28"/>
    <p:sldLayoutId id="2147483667" r:id="rId29"/>
    <p:sldLayoutId id="2147483670" r:id="rId30"/>
    <p:sldLayoutId id="2147483669" r:id="rId31"/>
    <p:sldLayoutId id="2147483676" r:id="rId32"/>
    <p:sldLayoutId id="2147483678" r:id="rId33"/>
    <p:sldLayoutId id="2147483677" r:id="rId34"/>
    <p:sldLayoutId id="2147483671" r:id="rId35"/>
    <p:sldLayoutId id="2147483688" r:id="rId36"/>
    <p:sldLayoutId id="2147483672" r:id="rId37"/>
    <p:sldLayoutId id="2147483679" r:id="rId38"/>
    <p:sldLayoutId id="2147483673" r:id="rId39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Imagem 3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9"/>
          <a:stretch/>
        </p:blipFill>
        <p:spPr>
          <a:xfrm>
            <a:off x="0" y="1"/>
            <a:ext cx="8989985" cy="6857999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6191" y="1609039"/>
            <a:ext cx="5502778" cy="4182161"/>
          </a:xfrm>
        </p:spPr>
        <p:txBody>
          <a:bodyPr/>
          <a:lstStyle/>
          <a:p>
            <a:r>
              <a:rPr lang="pt-BR" dirty="0"/>
              <a:t>Programação 1</a:t>
            </a:r>
          </a:p>
        </p:txBody>
      </p:sp>
    </p:spTree>
    <p:extLst>
      <p:ext uri="{BB962C8B-B14F-4D97-AF65-F5344CB8AC3E}">
        <p14:creationId xmlns:p14="http://schemas.microsoft.com/office/powerpoint/2010/main" val="5075927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A2ED0BE-0793-264A-A8FD-91945BD52BF1}"/>
              </a:ext>
            </a:extLst>
          </p:cNvPr>
          <p:cNvSpPr txBox="1">
            <a:spLocks/>
          </p:cNvSpPr>
          <p:nvPr/>
        </p:nvSpPr>
        <p:spPr>
          <a:xfrm>
            <a:off x="992777" y="498269"/>
            <a:ext cx="7896751" cy="4447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 baseline="0">
                <a:solidFill>
                  <a:srgbClr val="005388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Estruturas de Seleção</a:t>
            </a:r>
          </a:p>
        </p:txBody>
      </p:sp>
      <p:sp>
        <p:nvSpPr>
          <p:cNvPr id="7" name="Espaço Reservado para Texto 1">
            <a:extLst>
              <a:ext uri="{FF2B5EF4-FFF2-40B4-BE49-F238E27FC236}">
                <a16:creationId xmlns:a16="http://schemas.microsoft.com/office/drawing/2014/main" id="{C4A7F81C-1F12-1B42-9935-AA8971FA68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92777" y="1169582"/>
            <a:ext cx="10407406" cy="2066914"/>
          </a:xfrm>
        </p:spPr>
        <p:txBody>
          <a:bodyPr>
            <a:normAutofit/>
          </a:bodyPr>
          <a:lstStyle/>
          <a:p>
            <a:pPr algn="just"/>
            <a:r>
              <a:rPr lang="pt-BR" b="1" dirty="0"/>
              <a:t>Instruções switch</a:t>
            </a:r>
            <a:r>
              <a:rPr lang="pt-BR" dirty="0"/>
              <a:t>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/>
              <a:t>Caso 3:</a:t>
            </a:r>
          </a:p>
        </p:txBody>
      </p:sp>
      <p:pic>
        <p:nvPicPr>
          <p:cNvPr id="8" name="Imagem 7" descr="Tabela&#10;&#10;Descrição gerada automaticamente com confiança média">
            <a:extLst>
              <a:ext uri="{FF2B5EF4-FFF2-40B4-BE49-F238E27FC236}">
                <a16:creationId xmlns:a16="http://schemas.microsoft.com/office/drawing/2014/main" id="{EF00378B-8336-5143-A669-3C79FA0DB0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0103" y="942975"/>
            <a:ext cx="7407427" cy="5538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0029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A2ED0BE-0793-264A-A8FD-91945BD52BF1}"/>
              </a:ext>
            </a:extLst>
          </p:cNvPr>
          <p:cNvSpPr txBox="1">
            <a:spLocks/>
          </p:cNvSpPr>
          <p:nvPr/>
        </p:nvSpPr>
        <p:spPr>
          <a:xfrm>
            <a:off x="992777" y="498269"/>
            <a:ext cx="7896751" cy="4447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 baseline="0">
                <a:solidFill>
                  <a:srgbClr val="005388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Estruturas de Seleção</a:t>
            </a:r>
          </a:p>
        </p:txBody>
      </p:sp>
      <p:sp>
        <p:nvSpPr>
          <p:cNvPr id="7" name="Espaço Reservado para Texto 1">
            <a:extLst>
              <a:ext uri="{FF2B5EF4-FFF2-40B4-BE49-F238E27FC236}">
                <a16:creationId xmlns:a16="http://schemas.microsoft.com/office/drawing/2014/main" id="{C4A7F81C-1F12-1B42-9935-AA8971FA68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92777" y="1169582"/>
            <a:ext cx="10407406" cy="2066914"/>
          </a:xfrm>
        </p:spPr>
        <p:txBody>
          <a:bodyPr>
            <a:normAutofit/>
          </a:bodyPr>
          <a:lstStyle/>
          <a:p>
            <a:pPr algn="just"/>
            <a:r>
              <a:rPr lang="pt-BR" b="1" dirty="0"/>
              <a:t>Instruções switch (equivalência com </a:t>
            </a:r>
            <a:r>
              <a:rPr lang="pt-BR" b="1" dirty="0" err="1"/>
              <a:t>if</a:t>
            </a:r>
            <a:r>
              <a:rPr lang="pt-BR" b="1" dirty="0"/>
              <a:t> </a:t>
            </a:r>
            <a:r>
              <a:rPr lang="pt-BR" b="1" dirty="0" err="1"/>
              <a:t>else</a:t>
            </a:r>
            <a:r>
              <a:rPr lang="pt-BR" b="1" dirty="0"/>
              <a:t>)</a:t>
            </a:r>
            <a:r>
              <a:rPr lang="pt-BR" dirty="0"/>
              <a:t>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/>
              <a:t>Caso 3:</a:t>
            </a:r>
          </a:p>
        </p:txBody>
      </p:sp>
      <p:pic>
        <p:nvPicPr>
          <p:cNvPr id="4" name="Imagem 3" descr="Texto&#10;&#10;Descrição gerada automaticamente">
            <a:extLst>
              <a:ext uri="{FF2B5EF4-FFF2-40B4-BE49-F238E27FC236}">
                <a16:creationId xmlns:a16="http://schemas.microsoft.com/office/drawing/2014/main" id="{452A8F4A-248A-9F4F-989F-F59B24C89F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0701" y="1495631"/>
            <a:ext cx="9537700" cy="486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4270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Texto 2">
            <a:extLst>
              <a:ext uri="{FF2B5EF4-FFF2-40B4-BE49-F238E27FC236}">
                <a16:creationId xmlns:a16="http://schemas.microsoft.com/office/drawing/2014/main" id="{D06C8C1D-D60C-9F49-AC91-D90155BAE89F}"/>
              </a:ext>
            </a:extLst>
          </p:cNvPr>
          <p:cNvSpPr txBox="1">
            <a:spLocks/>
          </p:cNvSpPr>
          <p:nvPr/>
        </p:nvSpPr>
        <p:spPr>
          <a:xfrm>
            <a:off x="992777" y="4721654"/>
            <a:ext cx="7896751" cy="4447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 baseline="0">
                <a:solidFill>
                  <a:srgbClr val="005388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Estruturas de Repetição</a:t>
            </a:r>
          </a:p>
        </p:txBody>
      </p:sp>
    </p:spTree>
    <p:extLst>
      <p:ext uri="{BB962C8B-B14F-4D97-AF65-F5344CB8AC3E}">
        <p14:creationId xmlns:p14="http://schemas.microsoft.com/office/powerpoint/2010/main" val="18494710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 descr="Diagrama&#10;&#10;Descrição gerada automaticamente">
            <a:extLst>
              <a:ext uri="{FF2B5EF4-FFF2-40B4-BE49-F238E27FC236}">
                <a16:creationId xmlns:a16="http://schemas.microsoft.com/office/drawing/2014/main" id="{1F6C32B2-15EA-F64E-848E-006A84023A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5220" y="2363372"/>
            <a:ext cx="4077455" cy="4179243"/>
          </a:xfrm>
          <a:prstGeom prst="rect">
            <a:avLst/>
          </a:prstGeom>
        </p:spPr>
      </p:pic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A2ED0BE-0793-264A-A8FD-91945BD52BF1}"/>
              </a:ext>
            </a:extLst>
          </p:cNvPr>
          <p:cNvSpPr txBox="1">
            <a:spLocks/>
          </p:cNvSpPr>
          <p:nvPr/>
        </p:nvSpPr>
        <p:spPr>
          <a:xfrm>
            <a:off x="992777" y="498269"/>
            <a:ext cx="7896751" cy="4447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 baseline="0">
                <a:solidFill>
                  <a:srgbClr val="005388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Estruturas de Repetição</a:t>
            </a:r>
          </a:p>
        </p:txBody>
      </p:sp>
      <p:sp>
        <p:nvSpPr>
          <p:cNvPr id="7" name="Espaço Reservado para Texto 1">
            <a:extLst>
              <a:ext uri="{FF2B5EF4-FFF2-40B4-BE49-F238E27FC236}">
                <a16:creationId xmlns:a16="http://schemas.microsoft.com/office/drawing/2014/main" id="{C4A7F81C-1F12-1B42-9935-AA8971FA68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92777" y="1169582"/>
            <a:ext cx="10407406" cy="1459318"/>
          </a:xfrm>
        </p:spPr>
        <p:txBody>
          <a:bodyPr>
            <a:normAutofit/>
          </a:bodyPr>
          <a:lstStyle/>
          <a:p>
            <a:pPr algn="just"/>
            <a:r>
              <a:rPr lang="pt-BR" b="1" dirty="0"/>
              <a:t>Instrução </a:t>
            </a:r>
            <a:r>
              <a:rPr lang="pt-BR" b="1" i="1" dirty="0"/>
              <a:t>for</a:t>
            </a:r>
            <a:r>
              <a:rPr lang="pt-BR" dirty="0"/>
              <a:t>:</a:t>
            </a:r>
          </a:p>
          <a:p>
            <a:pPr algn="just"/>
            <a:r>
              <a:rPr lang="pt-BR" dirty="0"/>
              <a:t>O </a:t>
            </a:r>
            <a:r>
              <a:rPr lang="pt-BR" i="1" dirty="0"/>
              <a:t>loop for </a:t>
            </a:r>
            <a:r>
              <a:rPr lang="pt-BR" dirty="0"/>
              <a:t>será particularmente útil para o controle do fluxo quando você já souber quantas vezes terá́ de executar as instruções do bloco do </a:t>
            </a:r>
            <a:r>
              <a:rPr lang="pt-BR" i="1" dirty="0"/>
              <a:t>loop</a:t>
            </a:r>
            <a:r>
              <a:rPr lang="pt-BR" dirty="0"/>
              <a:t>. </a:t>
            </a:r>
          </a:p>
        </p:txBody>
      </p:sp>
      <p:pic>
        <p:nvPicPr>
          <p:cNvPr id="4" name="Imagem 3" descr="Texto&#10;&#10;Descrição gerada automaticamente com confiança baixa">
            <a:extLst>
              <a:ext uri="{FF2B5EF4-FFF2-40B4-BE49-F238E27FC236}">
                <a16:creationId xmlns:a16="http://schemas.microsoft.com/office/drawing/2014/main" id="{3CF56745-C0AE-5640-96A3-C1ED3389A1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7352" y="4895359"/>
            <a:ext cx="5094974" cy="1464372"/>
          </a:xfrm>
          <a:prstGeom prst="rect">
            <a:avLst/>
          </a:prstGeom>
        </p:spPr>
      </p:pic>
      <p:pic>
        <p:nvPicPr>
          <p:cNvPr id="9" name="Imagem 8" descr="Texto&#10;&#10;Descrição gerada automaticamente">
            <a:extLst>
              <a:ext uri="{FF2B5EF4-FFF2-40B4-BE49-F238E27FC236}">
                <a16:creationId xmlns:a16="http://schemas.microsoft.com/office/drawing/2014/main" id="{C55953A7-6BB6-E04B-A816-5FF1C5148B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9439" y="2628900"/>
            <a:ext cx="5130800" cy="218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832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A2ED0BE-0793-264A-A8FD-91945BD52BF1}"/>
              </a:ext>
            </a:extLst>
          </p:cNvPr>
          <p:cNvSpPr txBox="1">
            <a:spLocks/>
          </p:cNvSpPr>
          <p:nvPr/>
        </p:nvSpPr>
        <p:spPr>
          <a:xfrm>
            <a:off x="992777" y="498269"/>
            <a:ext cx="7896751" cy="4447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 baseline="0">
                <a:solidFill>
                  <a:srgbClr val="005388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Estruturas de Repetição</a:t>
            </a:r>
          </a:p>
        </p:txBody>
      </p:sp>
      <p:sp>
        <p:nvSpPr>
          <p:cNvPr id="7" name="Espaço Reservado para Texto 1">
            <a:extLst>
              <a:ext uri="{FF2B5EF4-FFF2-40B4-BE49-F238E27FC236}">
                <a16:creationId xmlns:a16="http://schemas.microsoft.com/office/drawing/2014/main" id="{C4A7F81C-1F12-1B42-9935-AA8971FA68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92777" y="1169582"/>
            <a:ext cx="10407406" cy="960554"/>
          </a:xfrm>
        </p:spPr>
        <p:txBody>
          <a:bodyPr>
            <a:normAutofit/>
          </a:bodyPr>
          <a:lstStyle/>
          <a:p>
            <a:pPr algn="just"/>
            <a:r>
              <a:rPr lang="pt-BR" b="1" dirty="0"/>
              <a:t>Instrução </a:t>
            </a:r>
            <a:r>
              <a:rPr lang="pt-BR" b="1" i="1" dirty="0"/>
              <a:t>for</a:t>
            </a:r>
            <a:r>
              <a:rPr lang="pt-BR" dirty="0"/>
              <a:t>:</a:t>
            </a:r>
          </a:p>
          <a:p>
            <a:pPr algn="just"/>
            <a:r>
              <a:rPr lang="pt-BR" dirty="0"/>
              <a:t>Case 4: </a:t>
            </a:r>
          </a:p>
        </p:txBody>
      </p:sp>
      <p:pic>
        <p:nvPicPr>
          <p:cNvPr id="8" name="Imagem 7" descr="Texto&#10;&#10;Descrição gerada automaticamente com confiança média">
            <a:extLst>
              <a:ext uri="{FF2B5EF4-FFF2-40B4-BE49-F238E27FC236}">
                <a16:creationId xmlns:a16="http://schemas.microsoft.com/office/drawing/2014/main" id="{FABEE4CB-8D53-F241-9765-1D083E769F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777" y="2356743"/>
            <a:ext cx="5041900" cy="1930400"/>
          </a:xfrm>
          <a:prstGeom prst="rect">
            <a:avLst/>
          </a:prstGeom>
        </p:spPr>
      </p:pic>
      <p:pic>
        <p:nvPicPr>
          <p:cNvPr id="10" name="Imagem 9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DA9D3DF9-CDBF-F944-A60F-154B5BDFA1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156" y="4287143"/>
            <a:ext cx="6578600" cy="2209800"/>
          </a:xfrm>
          <a:prstGeom prst="rect">
            <a:avLst/>
          </a:prstGeom>
        </p:spPr>
      </p:pic>
      <p:sp>
        <p:nvSpPr>
          <p:cNvPr id="12" name="Seta Dobrada 11">
            <a:extLst>
              <a:ext uri="{FF2B5EF4-FFF2-40B4-BE49-F238E27FC236}">
                <a16:creationId xmlns:a16="http://schemas.microsoft.com/office/drawing/2014/main" id="{830E348D-20E2-1D43-B71D-4025692455D7}"/>
              </a:ext>
            </a:extLst>
          </p:cNvPr>
          <p:cNvSpPr/>
          <p:nvPr/>
        </p:nvSpPr>
        <p:spPr>
          <a:xfrm rot="5400000">
            <a:off x="5872923" y="3124770"/>
            <a:ext cx="1020246" cy="970671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13332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A2ED0BE-0793-264A-A8FD-91945BD52BF1}"/>
              </a:ext>
            </a:extLst>
          </p:cNvPr>
          <p:cNvSpPr txBox="1">
            <a:spLocks/>
          </p:cNvSpPr>
          <p:nvPr/>
        </p:nvSpPr>
        <p:spPr>
          <a:xfrm>
            <a:off x="992777" y="498269"/>
            <a:ext cx="7896751" cy="4447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 baseline="0">
                <a:solidFill>
                  <a:srgbClr val="005388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Estruturas de Repetição</a:t>
            </a:r>
          </a:p>
        </p:txBody>
      </p:sp>
      <p:sp>
        <p:nvSpPr>
          <p:cNvPr id="7" name="Espaço Reservado para Texto 1">
            <a:extLst>
              <a:ext uri="{FF2B5EF4-FFF2-40B4-BE49-F238E27FC236}">
                <a16:creationId xmlns:a16="http://schemas.microsoft.com/office/drawing/2014/main" id="{C4A7F81C-1F12-1B42-9935-AA8971FA68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92777" y="1169582"/>
            <a:ext cx="10407406" cy="960554"/>
          </a:xfrm>
        </p:spPr>
        <p:txBody>
          <a:bodyPr>
            <a:normAutofit/>
          </a:bodyPr>
          <a:lstStyle/>
          <a:p>
            <a:pPr algn="just"/>
            <a:r>
              <a:rPr lang="pt-BR" b="1" dirty="0"/>
              <a:t>Instrução </a:t>
            </a:r>
            <a:r>
              <a:rPr lang="pt-BR" b="1" i="1" dirty="0"/>
              <a:t>for</a:t>
            </a:r>
            <a:r>
              <a:rPr lang="pt-BR" dirty="0"/>
              <a:t>:</a:t>
            </a:r>
          </a:p>
          <a:p>
            <a:pPr algn="just"/>
            <a:r>
              <a:rPr lang="pt-BR" dirty="0"/>
              <a:t>Case 5: </a:t>
            </a:r>
          </a:p>
        </p:txBody>
      </p:sp>
      <p:pic>
        <p:nvPicPr>
          <p:cNvPr id="10" name="Imagem 9" descr="Texto&#10;&#10;Descrição gerada automaticamente">
            <a:extLst>
              <a:ext uri="{FF2B5EF4-FFF2-40B4-BE49-F238E27FC236}">
                <a16:creationId xmlns:a16="http://schemas.microsoft.com/office/drawing/2014/main" id="{99A4697E-D215-B64A-9304-98B9B7EDA0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291" y="2585652"/>
            <a:ext cx="5292163" cy="3102766"/>
          </a:xfrm>
          <a:prstGeom prst="rect">
            <a:avLst/>
          </a:prstGeom>
        </p:spPr>
      </p:pic>
      <p:pic>
        <p:nvPicPr>
          <p:cNvPr id="12" name="Imagem 11" descr="Interface gráfica do usuário, Texto, Aplicativo, Email&#10;&#10;Descrição gerada automaticamente">
            <a:extLst>
              <a:ext uri="{FF2B5EF4-FFF2-40B4-BE49-F238E27FC236}">
                <a16:creationId xmlns:a16="http://schemas.microsoft.com/office/drawing/2014/main" id="{1D21CAF2-604B-8C40-960A-4AFBFB1599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6815" y="2901332"/>
            <a:ext cx="3864384" cy="2142213"/>
          </a:xfrm>
          <a:prstGeom prst="rect">
            <a:avLst/>
          </a:prstGeom>
        </p:spPr>
      </p:pic>
      <p:sp>
        <p:nvSpPr>
          <p:cNvPr id="13" name="Seta para a Direita 12">
            <a:extLst>
              <a:ext uri="{FF2B5EF4-FFF2-40B4-BE49-F238E27FC236}">
                <a16:creationId xmlns:a16="http://schemas.microsoft.com/office/drawing/2014/main" id="{BACFA460-131D-C14A-9CD5-DE920955C0CB}"/>
              </a:ext>
            </a:extLst>
          </p:cNvPr>
          <p:cNvSpPr/>
          <p:nvPr/>
        </p:nvSpPr>
        <p:spPr>
          <a:xfrm>
            <a:off x="6549070" y="3571508"/>
            <a:ext cx="858129" cy="8018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7512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Diagrama&#10;&#10;Descrição gerada automaticamente">
            <a:extLst>
              <a:ext uri="{FF2B5EF4-FFF2-40B4-BE49-F238E27FC236}">
                <a16:creationId xmlns:a16="http://schemas.microsoft.com/office/drawing/2014/main" id="{64BB99AA-A2FA-6549-B5D4-D3F567B8D8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652" y="1914526"/>
            <a:ext cx="3076395" cy="4629150"/>
          </a:xfrm>
          <a:prstGeom prst="rect">
            <a:avLst/>
          </a:prstGeom>
        </p:spPr>
      </p:pic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A2ED0BE-0793-264A-A8FD-91945BD52BF1}"/>
              </a:ext>
            </a:extLst>
          </p:cNvPr>
          <p:cNvSpPr txBox="1">
            <a:spLocks/>
          </p:cNvSpPr>
          <p:nvPr/>
        </p:nvSpPr>
        <p:spPr>
          <a:xfrm>
            <a:off x="992777" y="498269"/>
            <a:ext cx="7896751" cy="4447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 baseline="0">
                <a:solidFill>
                  <a:srgbClr val="005388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Estruturas de Repetição</a:t>
            </a:r>
          </a:p>
        </p:txBody>
      </p:sp>
      <p:sp>
        <p:nvSpPr>
          <p:cNvPr id="7" name="Espaço Reservado para Texto 1">
            <a:extLst>
              <a:ext uri="{FF2B5EF4-FFF2-40B4-BE49-F238E27FC236}">
                <a16:creationId xmlns:a16="http://schemas.microsoft.com/office/drawing/2014/main" id="{C4A7F81C-1F12-1B42-9935-AA8971FA68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92777" y="1169582"/>
            <a:ext cx="10407406" cy="1459318"/>
          </a:xfrm>
        </p:spPr>
        <p:txBody>
          <a:bodyPr>
            <a:normAutofit/>
          </a:bodyPr>
          <a:lstStyle/>
          <a:p>
            <a:pPr algn="just"/>
            <a:r>
              <a:rPr lang="pt-BR" b="1" dirty="0"/>
              <a:t>Instrução </a:t>
            </a:r>
            <a:r>
              <a:rPr lang="pt-BR" b="1" i="1" dirty="0"/>
              <a:t>while</a:t>
            </a:r>
            <a:r>
              <a:rPr lang="pt-BR" dirty="0"/>
              <a:t>:</a:t>
            </a:r>
          </a:p>
          <a:p>
            <a:r>
              <a:rPr lang="pt-BR" dirty="0"/>
              <a:t>O </a:t>
            </a:r>
            <a:r>
              <a:rPr lang="pt-BR" i="1" dirty="0"/>
              <a:t>loop while </a:t>
            </a:r>
            <a:r>
              <a:rPr lang="pt-BR" dirty="0"/>
              <a:t>será adequado em cenários nos quais você̂ não souber quantas vezes o bloco ou instrução terá́ que ser repetido. </a:t>
            </a:r>
          </a:p>
        </p:txBody>
      </p:sp>
      <p:pic>
        <p:nvPicPr>
          <p:cNvPr id="5" name="Imagem 4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DB3C7615-F77B-F840-9EF3-23242BF56A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777" y="3275418"/>
            <a:ext cx="3276600" cy="241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071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A2ED0BE-0793-264A-A8FD-91945BD52BF1}"/>
              </a:ext>
            </a:extLst>
          </p:cNvPr>
          <p:cNvSpPr txBox="1">
            <a:spLocks/>
          </p:cNvSpPr>
          <p:nvPr/>
        </p:nvSpPr>
        <p:spPr>
          <a:xfrm>
            <a:off x="992777" y="498269"/>
            <a:ext cx="7896751" cy="4447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 baseline="0">
                <a:solidFill>
                  <a:srgbClr val="005388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Estruturas de Repetição</a:t>
            </a:r>
          </a:p>
        </p:txBody>
      </p:sp>
      <p:sp>
        <p:nvSpPr>
          <p:cNvPr id="8" name="Espaço Reservado para Texto 1">
            <a:extLst>
              <a:ext uri="{FF2B5EF4-FFF2-40B4-BE49-F238E27FC236}">
                <a16:creationId xmlns:a16="http://schemas.microsoft.com/office/drawing/2014/main" id="{C8B3F990-D5AF-8242-9087-973D29A8F441}"/>
              </a:ext>
            </a:extLst>
          </p:cNvPr>
          <p:cNvSpPr txBox="1">
            <a:spLocks/>
          </p:cNvSpPr>
          <p:nvPr/>
        </p:nvSpPr>
        <p:spPr>
          <a:xfrm>
            <a:off x="992777" y="1169582"/>
            <a:ext cx="10407406" cy="93977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b="1" dirty="0"/>
              <a:t>Instrução </a:t>
            </a:r>
            <a:r>
              <a:rPr lang="pt-BR" b="1" i="1" dirty="0"/>
              <a:t>while</a:t>
            </a:r>
            <a:r>
              <a:rPr lang="pt-BR" dirty="0"/>
              <a:t>:</a:t>
            </a:r>
          </a:p>
          <a:p>
            <a:pPr algn="just"/>
            <a:r>
              <a:rPr lang="pt-BR" dirty="0"/>
              <a:t>Case 6:</a:t>
            </a:r>
          </a:p>
        </p:txBody>
      </p:sp>
      <p:pic>
        <p:nvPicPr>
          <p:cNvPr id="9" name="Imagem 8" descr="Texto&#10;&#10;Descrição gerada automaticamente">
            <a:extLst>
              <a:ext uri="{FF2B5EF4-FFF2-40B4-BE49-F238E27FC236}">
                <a16:creationId xmlns:a16="http://schemas.microsoft.com/office/drawing/2014/main" id="{E7D434F9-35FB-DB41-A81F-023C2917C5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777" y="2091771"/>
            <a:ext cx="8039100" cy="2159000"/>
          </a:xfrm>
          <a:prstGeom prst="rect">
            <a:avLst/>
          </a:prstGeom>
        </p:spPr>
      </p:pic>
      <p:pic>
        <p:nvPicPr>
          <p:cNvPr id="11" name="Imagem 10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70DDD3AD-71A7-7443-86EB-09F6D0242E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781" y="4152021"/>
            <a:ext cx="4775200" cy="2324100"/>
          </a:xfrm>
          <a:prstGeom prst="rect">
            <a:avLst/>
          </a:prstGeom>
        </p:spPr>
      </p:pic>
      <p:sp>
        <p:nvSpPr>
          <p:cNvPr id="12" name="Seta Dobrada para Cima 11">
            <a:extLst>
              <a:ext uri="{FF2B5EF4-FFF2-40B4-BE49-F238E27FC236}">
                <a16:creationId xmlns:a16="http://schemas.microsoft.com/office/drawing/2014/main" id="{C0F18B81-C174-9E4A-9F3C-E3F0BF87026E}"/>
              </a:ext>
            </a:extLst>
          </p:cNvPr>
          <p:cNvSpPr/>
          <p:nvPr/>
        </p:nvSpPr>
        <p:spPr>
          <a:xfrm rot="5400000">
            <a:off x="5456230" y="3604683"/>
            <a:ext cx="1480500" cy="1292176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61842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A2ED0BE-0793-264A-A8FD-91945BD52BF1}"/>
              </a:ext>
            </a:extLst>
          </p:cNvPr>
          <p:cNvSpPr txBox="1">
            <a:spLocks/>
          </p:cNvSpPr>
          <p:nvPr/>
        </p:nvSpPr>
        <p:spPr>
          <a:xfrm>
            <a:off x="992777" y="498269"/>
            <a:ext cx="7896751" cy="4447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 baseline="0">
                <a:solidFill>
                  <a:srgbClr val="005388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Estruturas de Repetição</a:t>
            </a:r>
          </a:p>
        </p:txBody>
      </p:sp>
      <p:sp>
        <p:nvSpPr>
          <p:cNvPr id="7" name="Espaço Reservado para Texto 1">
            <a:extLst>
              <a:ext uri="{FF2B5EF4-FFF2-40B4-BE49-F238E27FC236}">
                <a16:creationId xmlns:a16="http://schemas.microsoft.com/office/drawing/2014/main" id="{C4A7F81C-1F12-1B42-9935-AA8971FA68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92777" y="1169581"/>
            <a:ext cx="10407406" cy="1698309"/>
          </a:xfrm>
        </p:spPr>
        <p:txBody>
          <a:bodyPr>
            <a:normAutofit/>
          </a:bodyPr>
          <a:lstStyle/>
          <a:p>
            <a:pPr algn="just"/>
            <a:r>
              <a:rPr lang="pt-BR" b="1" dirty="0"/>
              <a:t>Instrução </a:t>
            </a:r>
            <a:r>
              <a:rPr lang="pt-BR" b="1" i="1" dirty="0"/>
              <a:t>do-</a:t>
            </a:r>
            <a:r>
              <a:rPr lang="pt-BR" b="1" i="1" dirty="0" err="1"/>
              <a:t>while</a:t>
            </a:r>
            <a:r>
              <a:rPr lang="pt-BR" dirty="0"/>
              <a:t>:</a:t>
            </a:r>
          </a:p>
          <a:p>
            <a:pPr algn="just"/>
            <a:r>
              <a:rPr lang="pt-BR" dirty="0"/>
              <a:t>O </a:t>
            </a:r>
            <a:r>
              <a:rPr lang="pt-BR" i="1" dirty="0"/>
              <a:t>do while </a:t>
            </a:r>
            <a:r>
              <a:rPr lang="pt-BR" dirty="0"/>
              <a:t>difere do </a:t>
            </a:r>
            <a:r>
              <a:rPr lang="pt-BR" i="1" dirty="0"/>
              <a:t>while </a:t>
            </a:r>
            <a:r>
              <a:rPr lang="pt-BR" dirty="0"/>
              <a:t>no sentido de permitir que pelo menos uma execução do bloco de comandos seja executada antes de testar a condição. O bloco de comandos será́ executado enquanto a condição for verdadeira. </a:t>
            </a:r>
          </a:p>
        </p:txBody>
      </p:sp>
      <p:pic>
        <p:nvPicPr>
          <p:cNvPr id="4" name="Imagem 3" descr="Texto&#10;&#10;Descrição gerada automaticamente">
            <a:extLst>
              <a:ext uri="{FF2B5EF4-FFF2-40B4-BE49-F238E27FC236}">
                <a16:creationId xmlns:a16="http://schemas.microsoft.com/office/drawing/2014/main" id="{7C649240-371A-6D49-840B-3F77BA0D4A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777" y="3429000"/>
            <a:ext cx="3797300" cy="2057400"/>
          </a:xfrm>
          <a:prstGeom prst="rect">
            <a:avLst/>
          </a:prstGeom>
        </p:spPr>
      </p:pic>
      <p:pic>
        <p:nvPicPr>
          <p:cNvPr id="9" name="Imagem 8" descr="Diagrama&#10;&#10;Descrição gerada automaticamente">
            <a:extLst>
              <a:ext uri="{FF2B5EF4-FFF2-40B4-BE49-F238E27FC236}">
                <a16:creationId xmlns:a16="http://schemas.microsoft.com/office/drawing/2014/main" id="{5CD39832-7B9E-9145-856D-2527EEE5E2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5479" y="2504049"/>
            <a:ext cx="2053109" cy="3973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8471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A2ED0BE-0793-264A-A8FD-91945BD52BF1}"/>
              </a:ext>
            </a:extLst>
          </p:cNvPr>
          <p:cNvSpPr txBox="1">
            <a:spLocks/>
          </p:cNvSpPr>
          <p:nvPr/>
        </p:nvSpPr>
        <p:spPr>
          <a:xfrm>
            <a:off x="992777" y="498269"/>
            <a:ext cx="7896751" cy="4447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 baseline="0">
                <a:solidFill>
                  <a:srgbClr val="005388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Estruturas de Repetição</a:t>
            </a:r>
          </a:p>
        </p:txBody>
      </p:sp>
      <p:sp>
        <p:nvSpPr>
          <p:cNvPr id="7" name="Espaço Reservado para Texto 1">
            <a:extLst>
              <a:ext uri="{FF2B5EF4-FFF2-40B4-BE49-F238E27FC236}">
                <a16:creationId xmlns:a16="http://schemas.microsoft.com/office/drawing/2014/main" id="{C4A7F81C-1F12-1B42-9935-AA8971FA68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92777" y="1169582"/>
            <a:ext cx="10407406" cy="939774"/>
          </a:xfrm>
        </p:spPr>
        <p:txBody>
          <a:bodyPr>
            <a:normAutofit lnSpcReduction="10000"/>
          </a:bodyPr>
          <a:lstStyle/>
          <a:p>
            <a:pPr algn="just"/>
            <a:r>
              <a:rPr lang="pt-BR" b="1" dirty="0"/>
              <a:t>Instrução </a:t>
            </a:r>
            <a:r>
              <a:rPr lang="pt-BR" b="1" i="1" dirty="0"/>
              <a:t>do-</a:t>
            </a:r>
            <a:r>
              <a:rPr lang="pt-BR" b="1" i="1" dirty="0" err="1"/>
              <a:t>while</a:t>
            </a:r>
            <a:r>
              <a:rPr lang="pt-BR" dirty="0"/>
              <a:t>:</a:t>
            </a:r>
          </a:p>
          <a:p>
            <a:pPr algn="just"/>
            <a:r>
              <a:rPr lang="pt-BR" dirty="0"/>
              <a:t>Case 7:</a:t>
            </a:r>
          </a:p>
        </p:txBody>
      </p:sp>
      <p:pic>
        <p:nvPicPr>
          <p:cNvPr id="4" name="Imagem 3" descr="Texto, Carta&#10;&#10;Descrição gerada automaticamente">
            <a:extLst>
              <a:ext uri="{FF2B5EF4-FFF2-40B4-BE49-F238E27FC236}">
                <a16:creationId xmlns:a16="http://schemas.microsoft.com/office/drawing/2014/main" id="{BEEA1249-1A86-C445-900C-A249916E65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777" y="2109356"/>
            <a:ext cx="6997700" cy="2476500"/>
          </a:xfrm>
          <a:prstGeom prst="rect">
            <a:avLst/>
          </a:prstGeom>
        </p:spPr>
      </p:pic>
      <p:pic>
        <p:nvPicPr>
          <p:cNvPr id="8" name="Imagem 7" descr="Texto&#10;&#10;Descrição gerada automaticamente">
            <a:extLst>
              <a:ext uri="{FF2B5EF4-FFF2-40B4-BE49-F238E27FC236}">
                <a16:creationId xmlns:a16="http://schemas.microsoft.com/office/drawing/2014/main" id="{28FD1E16-D684-ED43-B508-5D2CFE7EDF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8032" y="4585855"/>
            <a:ext cx="3993967" cy="1918889"/>
          </a:xfrm>
          <a:prstGeom prst="rect">
            <a:avLst/>
          </a:prstGeom>
        </p:spPr>
      </p:pic>
      <p:sp>
        <p:nvSpPr>
          <p:cNvPr id="9" name="Seta Dobrada para Cima 8">
            <a:extLst>
              <a:ext uri="{FF2B5EF4-FFF2-40B4-BE49-F238E27FC236}">
                <a16:creationId xmlns:a16="http://schemas.microsoft.com/office/drawing/2014/main" id="{055BF12D-1146-8049-B84D-66CD1CF5F3BC}"/>
              </a:ext>
            </a:extLst>
          </p:cNvPr>
          <p:cNvSpPr/>
          <p:nvPr/>
        </p:nvSpPr>
        <p:spPr>
          <a:xfrm rot="5400000">
            <a:off x="6384697" y="4680017"/>
            <a:ext cx="1480500" cy="1292176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0902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Aula 2.2 – Estruturas </a:t>
            </a:r>
            <a:r>
              <a:rPr lang="pt-BR"/>
              <a:t>de Controle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Prof. Flávio Ceci, Dr.</a:t>
            </a:r>
          </a:p>
        </p:txBody>
      </p:sp>
    </p:spTree>
    <p:extLst>
      <p:ext uri="{BB962C8B-B14F-4D97-AF65-F5344CB8AC3E}">
        <p14:creationId xmlns:p14="http://schemas.microsoft.com/office/powerpoint/2010/main" val="13302162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Texto 2">
            <a:extLst>
              <a:ext uri="{FF2B5EF4-FFF2-40B4-BE49-F238E27FC236}">
                <a16:creationId xmlns:a16="http://schemas.microsoft.com/office/drawing/2014/main" id="{D06C8C1D-D60C-9F49-AC91-D90155BAE89F}"/>
              </a:ext>
            </a:extLst>
          </p:cNvPr>
          <p:cNvSpPr txBox="1">
            <a:spLocks/>
          </p:cNvSpPr>
          <p:nvPr/>
        </p:nvSpPr>
        <p:spPr>
          <a:xfrm>
            <a:off x="992777" y="4721654"/>
            <a:ext cx="7896751" cy="4447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 baseline="0">
                <a:solidFill>
                  <a:srgbClr val="005388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Desvios Incondicionais</a:t>
            </a:r>
          </a:p>
        </p:txBody>
      </p:sp>
    </p:spTree>
    <p:extLst>
      <p:ext uri="{BB962C8B-B14F-4D97-AF65-F5344CB8AC3E}">
        <p14:creationId xmlns:p14="http://schemas.microsoft.com/office/powerpoint/2010/main" val="40274310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A2ED0BE-0793-264A-A8FD-91945BD52BF1}"/>
              </a:ext>
            </a:extLst>
          </p:cNvPr>
          <p:cNvSpPr txBox="1">
            <a:spLocks/>
          </p:cNvSpPr>
          <p:nvPr/>
        </p:nvSpPr>
        <p:spPr>
          <a:xfrm>
            <a:off x="992777" y="498269"/>
            <a:ext cx="7896751" cy="4447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 baseline="0">
                <a:solidFill>
                  <a:srgbClr val="005388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Desvios Incondicionais</a:t>
            </a:r>
          </a:p>
        </p:txBody>
      </p:sp>
      <p:sp>
        <p:nvSpPr>
          <p:cNvPr id="7" name="Espaço Reservado para Texto 1">
            <a:extLst>
              <a:ext uri="{FF2B5EF4-FFF2-40B4-BE49-F238E27FC236}">
                <a16:creationId xmlns:a16="http://schemas.microsoft.com/office/drawing/2014/main" id="{C4A7F81C-1F12-1B42-9935-AA8971FA68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92777" y="1169581"/>
            <a:ext cx="10407406" cy="4451901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O Java só́ tem dois casos específicos de desvios incondicionais: </a:t>
            </a:r>
            <a:r>
              <a:rPr lang="pt-BR" b="1" i="1" dirty="0"/>
              <a:t>break</a:t>
            </a:r>
            <a:r>
              <a:rPr lang="pt-BR" i="1" dirty="0"/>
              <a:t> </a:t>
            </a:r>
            <a:r>
              <a:rPr lang="pt-BR" dirty="0"/>
              <a:t>e </a:t>
            </a:r>
            <a:r>
              <a:rPr lang="pt-BR" b="1" i="1" dirty="0"/>
              <a:t>continue</a:t>
            </a:r>
            <a:r>
              <a:rPr lang="pt-BR" dirty="0"/>
              <a:t>. </a:t>
            </a:r>
            <a:r>
              <a:rPr lang="pt-BR" i="1" dirty="0"/>
              <a:t>Break </a:t>
            </a:r>
            <a:r>
              <a:rPr lang="pt-BR" dirty="0"/>
              <a:t>e </a:t>
            </a:r>
            <a:r>
              <a:rPr lang="pt-BR" i="1" dirty="0"/>
              <a:t>continue </a:t>
            </a:r>
            <a:r>
              <a:rPr lang="pt-BR" dirty="0"/>
              <a:t>são dois comandos de controle de estruturas largamente utilizados em </a:t>
            </a:r>
            <a:r>
              <a:rPr lang="pt-BR" i="1" dirty="0"/>
              <a:t>loops </a:t>
            </a:r>
            <a:r>
              <a:rPr lang="pt-BR" dirty="0"/>
              <a:t>(repetições), como </a:t>
            </a:r>
            <a:r>
              <a:rPr lang="pt-BR" b="1" i="1" dirty="0"/>
              <a:t>for</a:t>
            </a:r>
            <a:r>
              <a:rPr lang="pt-BR" i="1" dirty="0"/>
              <a:t> </a:t>
            </a:r>
            <a:r>
              <a:rPr lang="pt-BR" dirty="0"/>
              <a:t>e </a:t>
            </a:r>
            <a:r>
              <a:rPr lang="pt-BR" b="1" i="1" dirty="0"/>
              <a:t>while</a:t>
            </a:r>
            <a:r>
              <a:rPr lang="pt-BR" dirty="0"/>
              <a:t>. </a:t>
            </a:r>
          </a:p>
          <a:p>
            <a:pPr algn="just"/>
            <a:endParaRPr lang="pt-BR" b="1" dirty="0"/>
          </a:p>
          <a:p>
            <a:pPr algn="just"/>
            <a:r>
              <a:rPr lang="pt-BR" b="1" dirty="0"/>
              <a:t>break:</a:t>
            </a:r>
            <a:endParaRPr lang="pt-BR" dirty="0"/>
          </a:p>
          <a:p>
            <a:pPr algn="just"/>
            <a:endParaRPr lang="pt-BR" dirty="0"/>
          </a:p>
          <a:p>
            <a:pPr algn="just"/>
            <a:r>
              <a:rPr lang="pt-BR" dirty="0"/>
              <a:t>O comando </a:t>
            </a:r>
            <a:r>
              <a:rPr lang="pt-BR" i="1" dirty="0"/>
              <a:t>break </a:t>
            </a:r>
            <a:r>
              <a:rPr lang="pt-BR" dirty="0"/>
              <a:t>tem a função de interromper a execução de um </a:t>
            </a:r>
            <a:r>
              <a:rPr lang="pt-BR" i="1" dirty="0"/>
              <a:t>loop</a:t>
            </a:r>
            <a:r>
              <a:rPr lang="pt-BR" dirty="0"/>
              <a:t>. No comando </a:t>
            </a:r>
            <a:r>
              <a:rPr lang="pt-BR" i="1" dirty="0"/>
              <a:t>switch</a:t>
            </a:r>
            <a:r>
              <a:rPr lang="pt-BR" dirty="0"/>
              <a:t>, por exemplo, ele determina que não pode ser executado o </a:t>
            </a:r>
            <a:r>
              <a:rPr lang="pt-BR" i="1" dirty="0"/>
              <a:t>case </a:t>
            </a:r>
            <a:r>
              <a:rPr lang="pt-BR" dirty="0"/>
              <a:t>seguinte, e assim por diante. </a:t>
            </a:r>
          </a:p>
        </p:txBody>
      </p:sp>
    </p:spTree>
    <p:extLst>
      <p:ext uri="{BB962C8B-B14F-4D97-AF65-F5344CB8AC3E}">
        <p14:creationId xmlns:p14="http://schemas.microsoft.com/office/powerpoint/2010/main" val="20317089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A2ED0BE-0793-264A-A8FD-91945BD52BF1}"/>
              </a:ext>
            </a:extLst>
          </p:cNvPr>
          <p:cNvSpPr txBox="1">
            <a:spLocks/>
          </p:cNvSpPr>
          <p:nvPr/>
        </p:nvSpPr>
        <p:spPr>
          <a:xfrm>
            <a:off x="992777" y="498269"/>
            <a:ext cx="7896751" cy="4447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 baseline="0">
                <a:solidFill>
                  <a:srgbClr val="005388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Desvios Incondicionais</a:t>
            </a:r>
          </a:p>
        </p:txBody>
      </p:sp>
      <p:sp>
        <p:nvSpPr>
          <p:cNvPr id="7" name="Espaço Reservado para Texto 1">
            <a:extLst>
              <a:ext uri="{FF2B5EF4-FFF2-40B4-BE49-F238E27FC236}">
                <a16:creationId xmlns:a16="http://schemas.microsoft.com/office/drawing/2014/main" id="{C4A7F81C-1F12-1B42-9935-AA8971FA68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92777" y="1169581"/>
            <a:ext cx="10407406" cy="1687919"/>
          </a:xfrm>
        </p:spPr>
        <p:txBody>
          <a:bodyPr>
            <a:normAutofit/>
          </a:bodyPr>
          <a:lstStyle/>
          <a:p>
            <a:pPr algn="just"/>
            <a:r>
              <a:rPr lang="pt-BR" b="1" dirty="0"/>
              <a:t>Break:</a:t>
            </a:r>
            <a:endParaRPr lang="pt-BR" dirty="0"/>
          </a:p>
          <a:p>
            <a:r>
              <a:rPr lang="pt-BR" dirty="0"/>
              <a:t>A seguir, temos uma repetição que se inicia em 1 e deve terminar em mil (500), mas dentro desta estrutura há uma condição: se a variável for igual a 6, saia da estrutura de repetição. </a:t>
            </a:r>
          </a:p>
        </p:txBody>
      </p:sp>
      <p:pic>
        <p:nvPicPr>
          <p:cNvPr id="4" name="Imagem 3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61D45F4A-AEE8-8745-8D26-92F7416FC8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492" y="2857500"/>
            <a:ext cx="6549976" cy="3631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6531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A2ED0BE-0793-264A-A8FD-91945BD52BF1}"/>
              </a:ext>
            </a:extLst>
          </p:cNvPr>
          <p:cNvSpPr txBox="1">
            <a:spLocks/>
          </p:cNvSpPr>
          <p:nvPr/>
        </p:nvSpPr>
        <p:spPr>
          <a:xfrm>
            <a:off x="992777" y="498269"/>
            <a:ext cx="7896751" cy="4447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 baseline="0">
                <a:solidFill>
                  <a:srgbClr val="005388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Desvios Incondicionais</a:t>
            </a:r>
          </a:p>
        </p:txBody>
      </p:sp>
      <p:sp>
        <p:nvSpPr>
          <p:cNvPr id="7" name="Espaço Reservado para Texto 1">
            <a:extLst>
              <a:ext uri="{FF2B5EF4-FFF2-40B4-BE49-F238E27FC236}">
                <a16:creationId xmlns:a16="http://schemas.microsoft.com/office/drawing/2014/main" id="{C4A7F81C-1F12-1B42-9935-AA8971FA68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92777" y="1127377"/>
            <a:ext cx="10407406" cy="1687919"/>
          </a:xfrm>
        </p:spPr>
        <p:txBody>
          <a:bodyPr>
            <a:normAutofit/>
          </a:bodyPr>
          <a:lstStyle/>
          <a:p>
            <a:pPr algn="just"/>
            <a:r>
              <a:rPr lang="pt-BR" b="1" dirty="0"/>
              <a:t>continue:</a:t>
            </a:r>
            <a:endParaRPr lang="pt-BR" dirty="0"/>
          </a:p>
          <a:p>
            <a:r>
              <a:rPr lang="pt-BR" dirty="0"/>
              <a:t>O comando </a:t>
            </a:r>
            <a:r>
              <a:rPr lang="pt-BR" i="1" dirty="0"/>
              <a:t>continue </a:t>
            </a:r>
            <a:r>
              <a:rPr lang="pt-BR" dirty="0"/>
              <a:t>tem a função de fazer com que a condição do comando de </a:t>
            </a:r>
            <a:r>
              <a:rPr lang="pt-BR" i="1" dirty="0"/>
              <a:t>loop </a:t>
            </a:r>
            <a:r>
              <a:rPr lang="pt-BR" dirty="0"/>
              <a:t>seja novamente testada, mesmo antes de alcançar o fim do comando. Veja, a seguir, um exemplo do comando </a:t>
            </a:r>
            <a:r>
              <a:rPr lang="pt-BR" i="1" dirty="0"/>
              <a:t>continue</a:t>
            </a:r>
            <a:r>
              <a:rPr lang="pt-BR" dirty="0"/>
              <a:t>. </a:t>
            </a:r>
          </a:p>
          <a:p>
            <a:endParaRPr lang="pt-BR" dirty="0"/>
          </a:p>
        </p:txBody>
      </p:sp>
      <p:pic>
        <p:nvPicPr>
          <p:cNvPr id="5" name="Imagem 4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8E74850A-0995-DD4B-8899-AE6D7CB0DE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3305" y="2725737"/>
            <a:ext cx="5911372" cy="3836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0321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50178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A2ED0BE-0793-264A-A8FD-91945BD52BF1}"/>
              </a:ext>
            </a:extLst>
          </p:cNvPr>
          <p:cNvSpPr txBox="1">
            <a:spLocks/>
          </p:cNvSpPr>
          <p:nvPr/>
        </p:nvSpPr>
        <p:spPr>
          <a:xfrm>
            <a:off x="992777" y="498269"/>
            <a:ext cx="7896751" cy="4447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 baseline="0">
                <a:solidFill>
                  <a:srgbClr val="005388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Estruturas de Controle</a:t>
            </a:r>
          </a:p>
        </p:txBody>
      </p:sp>
      <p:sp>
        <p:nvSpPr>
          <p:cNvPr id="7" name="Espaço Reservado para Texto 1">
            <a:extLst>
              <a:ext uri="{FF2B5EF4-FFF2-40B4-BE49-F238E27FC236}">
                <a16:creationId xmlns:a16="http://schemas.microsoft.com/office/drawing/2014/main" id="{71F668AE-0833-E047-A799-931C6C180762}"/>
              </a:ext>
            </a:extLst>
          </p:cNvPr>
          <p:cNvSpPr txBox="1">
            <a:spLocks/>
          </p:cNvSpPr>
          <p:nvPr/>
        </p:nvSpPr>
        <p:spPr>
          <a:xfrm>
            <a:off x="992777" y="1169581"/>
            <a:ext cx="10486919" cy="338163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/>
              <a:t>Estruturas de controle são instruções que permitem que blocos específicos de código sejam escolhidos para serem executados, redirecionando determinadas partes do fluxo do programa.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/>
              <a:t>O Java contém três tipos de estruturas de controle: instruções de sequência; instrução de seleção (</a:t>
            </a:r>
            <a:r>
              <a:rPr lang="pt-BR" i="1" dirty="0" err="1"/>
              <a:t>if</a:t>
            </a:r>
            <a:r>
              <a:rPr lang="pt-BR" i="1" dirty="0"/>
              <a:t>, </a:t>
            </a:r>
            <a:r>
              <a:rPr lang="pt-BR" i="1" dirty="0" err="1"/>
              <a:t>if</a:t>
            </a:r>
            <a:r>
              <a:rPr lang="pt-BR" i="1" dirty="0"/>
              <a:t> </a:t>
            </a:r>
            <a:r>
              <a:rPr lang="pt-BR" i="1" dirty="0" err="1"/>
              <a:t>else</a:t>
            </a:r>
            <a:r>
              <a:rPr lang="pt-BR" i="1" dirty="0"/>
              <a:t>, switch</a:t>
            </a:r>
            <a:r>
              <a:rPr lang="pt-BR" dirty="0"/>
              <a:t>) e instruções de repetição (</a:t>
            </a:r>
            <a:r>
              <a:rPr lang="pt-BR" i="1" dirty="0"/>
              <a:t>while</a:t>
            </a:r>
            <a:r>
              <a:rPr lang="pt-BR" dirty="0"/>
              <a:t>, </a:t>
            </a:r>
            <a:r>
              <a:rPr lang="pt-BR" i="1" dirty="0"/>
              <a:t>do-while</a:t>
            </a:r>
            <a:r>
              <a:rPr lang="pt-BR" dirty="0"/>
              <a:t>, </a:t>
            </a:r>
            <a:r>
              <a:rPr lang="pt-BR" i="1" dirty="0"/>
              <a:t>for</a:t>
            </a:r>
            <a:r>
              <a:rPr lang="pt-BR" dirty="0"/>
              <a:t>). </a:t>
            </a:r>
          </a:p>
          <a:p>
            <a:endParaRPr lang="pt-BR" b="1" dirty="0"/>
          </a:p>
          <a:p>
            <a:r>
              <a:rPr lang="pt-BR" b="1" dirty="0"/>
              <a:t>Instruções de Sequência</a:t>
            </a:r>
            <a:r>
              <a:rPr lang="pt-BR" dirty="0"/>
              <a:t>:</a:t>
            </a:r>
          </a:p>
        </p:txBody>
      </p:sp>
      <p:pic>
        <p:nvPicPr>
          <p:cNvPr id="4" name="Imagem 3" descr="Diagrama&#10;&#10;Descrição gerada automaticamente">
            <a:extLst>
              <a:ext uri="{FF2B5EF4-FFF2-40B4-BE49-F238E27FC236}">
                <a16:creationId xmlns:a16="http://schemas.microsoft.com/office/drawing/2014/main" id="{1DB497C8-AC16-3346-811D-605B5AC77E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1448" y="3429000"/>
            <a:ext cx="2098011" cy="3003468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A936727-0ECA-4F45-B318-01759CBEC258}"/>
              </a:ext>
            </a:extLst>
          </p:cNvPr>
          <p:cNvSpPr txBox="1"/>
          <p:nvPr/>
        </p:nvSpPr>
        <p:spPr>
          <a:xfrm>
            <a:off x="992777" y="4540830"/>
            <a:ext cx="81084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2400" dirty="0"/>
              <a:t>Normalmente instruções em um programa são executadas uma após a outra na ordem em que são escritas. Somente programas muito simples são estritamente sequenciais. </a:t>
            </a:r>
          </a:p>
        </p:txBody>
      </p:sp>
    </p:spTree>
    <p:extLst>
      <p:ext uri="{BB962C8B-B14F-4D97-AF65-F5344CB8AC3E}">
        <p14:creationId xmlns:p14="http://schemas.microsoft.com/office/powerpoint/2010/main" val="4248227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Texto 2">
            <a:extLst>
              <a:ext uri="{FF2B5EF4-FFF2-40B4-BE49-F238E27FC236}">
                <a16:creationId xmlns:a16="http://schemas.microsoft.com/office/drawing/2014/main" id="{D06C8C1D-D60C-9F49-AC91-D90155BAE89F}"/>
              </a:ext>
            </a:extLst>
          </p:cNvPr>
          <p:cNvSpPr txBox="1">
            <a:spLocks/>
          </p:cNvSpPr>
          <p:nvPr/>
        </p:nvSpPr>
        <p:spPr>
          <a:xfrm>
            <a:off x="992777" y="4721654"/>
            <a:ext cx="7896751" cy="4447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 baseline="0">
                <a:solidFill>
                  <a:srgbClr val="005388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Estruturas de Seleção</a:t>
            </a:r>
          </a:p>
        </p:txBody>
      </p:sp>
    </p:spTree>
    <p:extLst>
      <p:ext uri="{BB962C8B-B14F-4D97-AF65-F5344CB8AC3E}">
        <p14:creationId xmlns:p14="http://schemas.microsoft.com/office/powerpoint/2010/main" val="2401325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A2ED0BE-0793-264A-A8FD-91945BD52BF1}"/>
              </a:ext>
            </a:extLst>
          </p:cNvPr>
          <p:cNvSpPr txBox="1">
            <a:spLocks/>
          </p:cNvSpPr>
          <p:nvPr/>
        </p:nvSpPr>
        <p:spPr>
          <a:xfrm>
            <a:off x="992777" y="498269"/>
            <a:ext cx="7896751" cy="4447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 baseline="0">
                <a:solidFill>
                  <a:srgbClr val="005388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Estruturas de Seleção</a:t>
            </a:r>
          </a:p>
        </p:txBody>
      </p:sp>
      <p:sp>
        <p:nvSpPr>
          <p:cNvPr id="7" name="Espaço Reservado para Texto 1">
            <a:extLst>
              <a:ext uri="{FF2B5EF4-FFF2-40B4-BE49-F238E27FC236}">
                <a16:creationId xmlns:a16="http://schemas.microsoft.com/office/drawing/2014/main" id="{C4A7F81C-1F12-1B42-9935-AA8971FA68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92777" y="1169582"/>
            <a:ext cx="10407406" cy="2066914"/>
          </a:xfrm>
        </p:spPr>
        <p:txBody>
          <a:bodyPr>
            <a:normAutofit/>
          </a:bodyPr>
          <a:lstStyle/>
          <a:p>
            <a:pPr algn="just"/>
            <a:r>
              <a:rPr lang="pt-BR" b="1" dirty="0"/>
              <a:t>Instruções </a:t>
            </a:r>
            <a:r>
              <a:rPr lang="pt-BR" b="1" dirty="0" err="1"/>
              <a:t>if</a:t>
            </a:r>
            <a:r>
              <a:rPr lang="pt-BR" b="1" dirty="0"/>
              <a:t> / </a:t>
            </a:r>
            <a:r>
              <a:rPr lang="pt-BR" b="1" dirty="0" err="1"/>
              <a:t>else</a:t>
            </a:r>
            <a:r>
              <a:rPr lang="pt-BR" dirty="0"/>
              <a:t>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/>
              <a:t>A linguagem Java disponibiliza os comandos </a:t>
            </a:r>
            <a:r>
              <a:rPr lang="pt-BR" i="1" dirty="0" err="1"/>
              <a:t>if</a:t>
            </a:r>
            <a:r>
              <a:rPr lang="pt-BR" i="1" dirty="0"/>
              <a:t> </a:t>
            </a:r>
            <a:r>
              <a:rPr lang="pt-BR" dirty="0"/>
              <a:t>e </a:t>
            </a:r>
            <a:r>
              <a:rPr lang="pt-BR" i="1" dirty="0" err="1"/>
              <a:t>else</a:t>
            </a:r>
            <a:r>
              <a:rPr lang="pt-BR" i="1" dirty="0"/>
              <a:t> </a:t>
            </a:r>
            <a:r>
              <a:rPr lang="pt-BR" dirty="0"/>
              <a:t>que, de forma seletiva, definem qual bloco de comandos deverá ser executado. Se a condição do comando </a:t>
            </a:r>
            <a:r>
              <a:rPr lang="pt-BR" i="1" dirty="0" err="1"/>
              <a:t>if</a:t>
            </a:r>
            <a:r>
              <a:rPr lang="pt-BR" i="1" dirty="0"/>
              <a:t> </a:t>
            </a:r>
            <a:r>
              <a:rPr lang="pt-BR" dirty="0"/>
              <a:t>for avaliada como verdadeira será́ executado o bloco de comandos dentro do </a:t>
            </a:r>
            <a:r>
              <a:rPr lang="pt-BR" i="1" dirty="0" err="1"/>
              <a:t>if</a:t>
            </a:r>
            <a:r>
              <a:rPr lang="pt-BR" i="1" dirty="0"/>
              <a:t> .</a:t>
            </a:r>
            <a:endParaRPr lang="pt-BR" dirty="0"/>
          </a:p>
        </p:txBody>
      </p:sp>
      <p:pic>
        <p:nvPicPr>
          <p:cNvPr id="5" name="Imagem 4" descr="Diagrama&#10;&#10;Descrição gerada automaticamente">
            <a:extLst>
              <a:ext uri="{FF2B5EF4-FFF2-40B4-BE49-F238E27FC236}">
                <a16:creationId xmlns:a16="http://schemas.microsoft.com/office/drawing/2014/main" id="{9B49076B-F72E-A447-9FDD-A3D50F7F1E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789959"/>
            <a:ext cx="4876800" cy="3772619"/>
          </a:xfrm>
          <a:prstGeom prst="rect">
            <a:avLst/>
          </a:prstGeom>
        </p:spPr>
      </p:pic>
      <p:pic>
        <p:nvPicPr>
          <p:cNvPr id="8" name="Imagem 7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8D05F60B-5A6D-634A-8EDE-F6A32404B4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3758" y="3480690"/>
            <a:ext cx="4000500" cy="267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768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A2ED0BE-0793-264A-A8FD-91945BD52BF1}"/>
              </a:ext>
            </a:extLst>
          </p:cNvPr>
          <p:cNvSpPr txBox="1">
            <a:spLocks/>
          </p:cNvSpPr>
          <p:nvPr/>
        </p:nvSpPr>
        <p:spPr>
          <a:xfrm>
            <a:off x="992777" y="498269"/>
            <a:ext cx="7896751" cy="4447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 baseline="0">
                <a:solidFill>
                  <a:srgbClr val="005388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Estruturas de Seleção</a:t>
            </a:r>
          </a:p>
        </p:txBody>
      </p:sp>
      <p:sp>
        <p:nvSpPr>
          <p:cNvPr id="7" name="Espaço Reservado para Texto 1">
            <a:extLst>
              <a:ext uri="{FF2B5EF4-FFF2-40B4-BE49-F238E27FC236}">
                <a16:creationId xmlns:a16="http://schemas.microsoft.com/office/drawing/2014/main" id="{C4A7F81C-1F12-1B42-9935-AA8971FA68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92777" y="1169582"/>
            <a:ext cx="10407406" cy="2066914"/>
          </a:xfrm>
        </p:spPr>
        <p:txBody>
          <a:bodyPr>
            <a:normAutofit/>
          </a:bodyPr>
          <a:lstStyle/>
          <a:p>
            <a:pPr algn="just"/>
            <a:r>
              <a:rPr lang="pt-BR" b="1" dirty="0"/>
              <a:t>Instruções </a:t>
            </a:r>
            <a:r>
              <a:rPr lang="pt-BR" b="1" dirty="0" err="1"/>
              <a:t>if</a:t>
            </a:r>
            <a:r>
              <a:rPr lang="pt-BR" b="1" dirty="0"/>
              <a:t> / </a:t>
            </a:r>
            <a:r>
              <a:rPr lang="pt-BR" b="1" dirty="0" err="1"/>
              <a:t>else</a:t>
            </a:r>
            <a:r>
              <a:rPr lang="pt-BR" dirty="0"/>
              <a:t>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/>
              <a:t>Caso 1:</a:t>
            </a:r>
          </a:p>
        </p:txBody>
      </p:sp>
      <p:pic>
        <p:nvPicPr>
          <p:cNvPr id="5" name="Imagem 4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93A4C3E3-E1D0-D24F-B81F-06E205A66B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0123" y="2560276"/>
            <a:ext cx="9309100" cy="295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961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A2ED0BE-0793-264A-A8FD-91945BD52BF1}"/>
              </a:ext>
            </a:extLst>
          </p:cNvPr>
          <p:cNvSpPr txBox="1">
            <a:spLocks/>
          </p:cNvSpPr>
          <p:nvPr/>
        </p:nvSpPr>
        <p:spPr>
          <a:xfrm>
            <a:off x="992777" y="498269"/>
            <a:ext cx="7896751" cy="4447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 baseline="0">
                <a:solidFill>
                  <a:srgbClr val="005388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Estruturas de Seleção</a:t>
            </a:r>
          </a:p>
        </p:txBody>
      </p:sp>
      <p:sp>
        <p:nvSpPr>
          <p:cNvPr id="7" name="Espaço Reservado para Texto 1">
            <a:extLst>
              <a:ext uri="{FF2B5EF4-FFF2-40B4-BE49-F238E27FC236}">
                <a16:creationId xmlns:a16="http://schemas.microsoft.com/office/drawing/2014/main" id="{C4A7F81C-1F12-1B42-9935-AA8971FA68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92777" y="1169582"/>
            <a:ext cx="10407406" cy="565700"/>
          </a:xfrm>
        </p:spPr>
        <p:txBody>
          <a:bodyPr>
            <a:normAutofit/>
          </a:bodyPr>
          <a:lstStyle/>
          <a:p>
            <a:pPr algn="just"/>
            <a:r>
              <a:rPr lang="pt-BR" b="1" dirty="0"/>
              <a:t>Instruções </a:t>
            </a:r>
            <a:r>
              <a:rPr lang="pt-BR" b="1" dirty="0" err="1"/>
              <a:t>if</a:t>
            </a:r>
            <a:r>
              <a:rPr lang="pt-BR" b="1" dirty="0"/>
              <a:t> / </a:t>
            </a:r>
            <a:r>
              <a:rPr lang="pt-BR" b="1" dirty="0" err="1"/>
              <a:t>else</a:t>
            </a:r>
            <a:r>
              <a:rPr lang="pt-BR" dirty="0"/>
              <a:t>:</a:t>
            </a:r>
          </a:p>
        </p:txBody>
      </p:sp>
      <p:pic>
        <p:nvPicPr>
          <p:cNvPr id="9" name="Imagem 8" descr="Texto&#10;&#10;Descrição gerada automaticamente">
            <a:extLst>
              <a:ext uri="{FF2B5EF4-FFF2-40B4-BE49-F238E27FC236}">
                <a16:creationId xmlns:a16="http://schemas.microsoft.com/office/drawing/2014/main" id="{7FF2A988-1374-AA4D-9C3F-4170BE48ED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653" y="2280804"/>
            <a:ext cx="4191000" cy="3086100"/>
          </a:xfrm>
          <a:prstGeom prst="rect">
            <a:avLst/>
          </a:prstGeom>
        </p:spPr>
      </p:pic>
      <p:pic>
        <p:nvPicPr>
          <p:cNvPr id="15" name="Imagem 14" descr="Diagrama&#10;&#10;Descrição gerada automaticamente">
            <a:extLst>
              <a:ext uri="{FF2B5EF4-FFF2-40B4-BE49-F238E27FC236}">
                <a16:creationId xmlns:a16="http://schemas.microsoft.com/office/drawing/2014/main" id="{986620E3-C4F5-CD43-9BE1-58B81DED30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7222" y="669245"/>
            <a:ext cx="5704611" cy="5314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5209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A2ED0BE-0793-264A-A8FD-91945BD52BF1}"/>
              </a:ext>
            </a:extLst>
          </p:cNvPr>
          <p:cNvSpPr txBox="1">
            <a:spLocks/>
          </p:cNvSpPr>
          <p:nvPr/>
        </p:nvSpPr>
        <p:spPr>
          <a:xfrm>
            <a:off x="992777" y="498269"/>
            <a:ext cx="7896751" cy="4447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 baseline="0">
                <a:solidFill>
                  <a:srgbClr val="005388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Estruturas de Seleção</a:t>
            </a:r>
          </a:p>
        </p:txBody>
      </p:sp>
      <p:sp>
        <p:nvSpPr>
          <p:cNvPr id="7" name="Espaço Reservado para Texto 1">
            <a:extLst>
              <a:ext uri="{FF2B5EF4-FFF2-40B4-BE49-F238E27FC236}">
                <a16:creationId xmlns:a16="http://schemas.microsoft.com/office/drawing/2014/main" id="{C4A7F81C-1F12-1B42-9935-AA8971FA68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92777" y="1169582"/>
            <a:ext cx="10407406" cy="2066914"/>
          </a:xfrm>
        </p:spPr>
        <p:txBody>
          <a:bodyPr>
            <a:normAutofit/>
          </a:bodyPr>
          <a:lstStyle/>
          <a:p>
            <a:pPr algn="just"/>
            <a:r>
              <a:rPr lang="pt-BR" b="1" dirty="0"/>
              <a:t>Instruções </a:t>
            </a:r>
            <a:r>
              <a:rPr lang="pt-BR" b="1" dirty="0" err="1"/>
              <a:t>if</a:t>
            </a:r>
            <a:r>
              <a:rPr lang="pt-BR" b="1" dirty="0"/>
              <a:t> / </a:t>
            </a:r>
            <a:r>
              <a:rPr lang="pt-BR" b="1" dirty="0" err="1"/>
              <a:t>else</a:t>
            </a:r>
            <a:r>
              <a:rPr lang="pt-BR" dirty="0"/>
              <a:t>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/>
              <a:t>Caso 2:</a:t>
            </a:r>
          </a:p>
        </p:txBody>
      </p:sp>
      <p:pic>
        <p:nvPicPr>
          <p:cNvPr id="4" name="Imagem 3" descr="Interface gráfica do usuário, Texto&#10;&#10;Descrição gerada automaticamente com confiança média">
            <a:extLst>
              <a:ext uri="{FF2B5EF4-FFF2-40B4-BE49-F238E27FC236}">
                <a16:creationId xmlns:a16="http://schemas.microsoft.com/office/drawing/2014/main" id="{0484EEBB-EB32-014E-9D13-BF1A25F34B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6607" y="2081338"/>
            <a:ext cx="10407406" cy="4379639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939E1F5A-31DF-F547-88FC-4BAA864D6D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8476" y="583573"/>
            <a:ext cx="5524500" cy="55880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1A79E42B-7660-1544-9046-089AB0B8E26F}"/>
              </a:ext>
            </a:extLst>
          </p:cNvPr>
          <p:cNvCxnSpPr/>
          <p:nvPr/>
        </p:nvCxnSpPr>
        <p:spPr>
          <a:xfrm flipV="1">
            <a:off x="7055427" y="1319645"/>
            <a:ext cx="1433946" cy="16313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0625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 descr="Diagrama&#10;&#10;Descrição gerada automaticamente">
            <a:extLst>
              <a:ext uri="{FF2B5EF4-FFF2-40B4-BE49-F238E27FC236}">
                <a16:creationId xmlns:a16="http://schemas.microsoft.com/office/drawing/2014/main" id="{19316737-9C04-304E-A89D-D518C8F8B9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9114" y="2594842"/>
            <a:ext cx="6181069" cy="4009940"/>
          </a:xfrm>
          <a:prstGeom prst="rect">
            <a:avLst/>
          </a:prstGeom>
        </p:spPr>
      </p:pic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A2ED0BE-0793-264A-A8FD-91945BD52BF1}"/>
              </a:ext>
            </a:extLst>
          </p:cNvPr>
          <p:cNvSpPr txBox="1">
            <a:spLocks/>
          </p:cNvSpPr>
          <p:nvPr/>
        </p:nvSpPr>
        <p:spPr>
          <a:xfrm>
            <a:off x="992777" y="498269"/>
            <a:ext cx="7896751" cy="4447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 baseline="0">
                <a:solidFill>
                  <a:srgbClr val="005388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Estruturas de Seleção</a:t>
            </a:r>
          </a:p>
        </p:txBody>
      </p:sp>
      <p:sp>
        <p:nvSpPr>
          <p:cNvPr id="7" name="Espaço Reservado para Texto 1">
            <a:extLst>
              <a:ext uri="{FF2B5EF4-FFF2-40B4-BE49-F238E27FC236}">
                <a16:creationId xmlns:a16="http://schemas.microsoft.com/office/drawing/2014/main" id="{C4A7F81C-1F12-1B42-9935-AA8971FA68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92777" y="1169582"/>
            <a:ext cx="10407406" cy="2066914"/>
          </a:xfrm>
        </p:spPr>
        <p:txBody>
          <a:bodyPr>
            <a:normAutofit lnSpcReduction="10000"/>
          </a:bodyPr>
          <a:lstStyle/>
          <a:p>
            <a:pPr algn="just"/>
            <a:r>
              <a:rPr lang="pt-BR" b="1" dirty="0"/>
              <a:t>Instruções switch</a:t>
            </a:r>
            <a:r>
              <a:rPr lang="pt-BR" dirty="0"/>
              <a:t>:</a:t>
            </a:r>
          </a:p>
          <a:p>
            <a:pPr algn="just"/>
            <a:r>
              <a:rPr lang="pt-BR" dirty="0"/>
              <a:t>A instrução </a:t>
            </a:r>
            <a:r>
              <a:rPr lang="pt-BR" i="1" dirty="0"/>
              <a:t>switch </a:t>
            </a:r>
            <a:r>
              <a:rPr lang="pt-BR" dirty="0"/>
              <a:t>verifica uma variável e trabalha de acordo com seus </a:t>
            </a:r>
            <a:r>
              <a:rPr lang="pt-BR" i="1" dirty="0"/>
              <a:t>cases</a:t>
            </a:r>
            <a:r>
              <a:rPr lang="pt-BR" dirty="0"/>
              <a:t>. Os </a:t>
            </a:r>
            <a:r>
              <a:rPr lang="pt-BR" i="1" dirty="0"/>
              <a:t>cases </a:t>
            </a:r>
            <a:r>
              <a:rPr lang="pt-BR" dirty="0"/>
              <a:t>são as possibilidades de resultados que são obtidos por </a:t>
            </a:r>
            <a:r>
              <a:rPr lang="pt-BR" i="1" dirty="0"/>
              <a:t>switch</a:t>
            </a:r>
            <a:r>
              <a:rPr lang="pt-BR" dirty="0"/>
              <a:t>. </a:t>
            </a:r>
          </a:p>
          <a:p>
            <a:pPr algn="just"/>
            <a:r>
              <a:rPr lang="pt-BR" dirty="0"/>
              <a:t>Basicamente, o </a:t>
            </a:r>
            <a:r>
              <a:rPr lang="pt-BR" i="1" dirty="0"/>
              <a:t>switch </a:t>
            </a:r>
            <a:r>
              <a:rPr lang="pt-BR" dirty="0"/>
              <a:t>serve para controlar várias ações diferentes de acordo com o </a:t>
            </a:r>
            <a:r>
              <a:rPr lang="pt-BR" i="1" dirty="0"/>
              <a:t>case </a:t>
            </a:r>
            <a:r>
              <a:rPr lang="pt-BR" dirty="0"/>
              <a:t>definido dentro dele. </a:t>
            </a:r>
          </a:p>
        </p:txBody>
      </p:sp>
      <p:pic>
        <p:nvPicPr>
          <p:cNvPr id="4" name="Imagem 3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C90F5290-CD60-784E-8074-B3D0EDCDB0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777" y="3172266"/>
            <a:ext cx="3400905" cy="3316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90635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3424</TotalTime>
  <Words>586</Words>
  <Application>Microsoft Macintosh PowerPoint</Application>
  <PresentationFormat>Widescreen</PresentationFormat>
  <Paragraphs>66</Paragraphs>
  <Slides>24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Tema do Office</vt:lpstr>
      <vt:lpstr>Programação 1</vt:lpstr>
      <vt:lpstr>Aula 2.2 – Estruturas de Controle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Diogo Ribeiro Garcia</dc:creator>
  <cp:lastModifiedBy>Flávio Ceci</cp:lastModifiedBy>
  <cp:revision>48</cp:revision>
  <dcterms:created xsi:type="dcterms:W3CDTF">2019-02-06T19:28:48Z</dcterms:created>
  <dcterms:modified xsi:type="dcterms:W3CDTF">2021-04-30T16:02:50Z</dcterms:modified>
</cp:coreProperties>
</file>