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8"/>
  </p:notesMasterIdLst>
  <p:handoutMasterIdLst>
    <p:handoutMasterId r:id="rId19"/>
  </p:handoutMasterIdLst>
  <p:sldIdLst>
    <p:sldId id="256" r:id="rId2"/>
    <p:sldId id="257" r:id="rId3"/>
    <p:sldId id="281" r:id="rId4"/>
    <p:sldId id="325" r:id="rId5"/>
    <p:sldId id="326" r:id="rId6"/>
    <p:sldId id="327" r:id="rId7"/>
    <p:sldId id="328" r:id="rId8"/>
    <p:sldId id="329" r:id="rId9"/>
    <p:sldId id="306" r:id="rId10"/>
    <p:sldId id="265" r:id="rId11"/>
    <p:sldId id="330" r:id="rId12"/>
    <p:sldId id="331" r:id="rId13"/>
    <p:sldId id="332" r:id="rId14"/>
    <p:sldId id="333" r:id="rId15"/>
    <p:sldId id="334" r:id="rId16"/>
    <p:sldId id="260"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88"/>
    <a:srgbClr val="AE8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27A48-89C6-3540-8E14-C5C2BF57BAD7}" v="61" dt="2021-05-03T21:14:32.08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55" autoAdjust="0"/>
    <p:restoredTop sz="94660"/>
  </p:normalViewPr>
  <p:slideViewPr>
    <p:cSldViewPr snapToGrid="0" showGuides="1">
      <p:cViewPr>
        <p:scale>
          <a:sx n="100" d="100"/>
          <a:sy n="100" d="100"/>
        </p:scale>
        <p:origin x="176" y="128"/>
      </p:cViewPr>
      <p:guideLst>
        <p:guide orient="horz" pos="2160"/>
        <p:guide pos="3840"/>
      </p:guideLst>
    </p:cSldViewPr>
  </p:slideViewPr>
  <p:notesTextViewPr>
    <p:cViewPr>
      <p:scale>
        <a:sx n="3" d="2"/>
        <a:sy n="3" d="2"/>
      </p:scale>
      <p:origin x="0" y="0"/>
    </p:cViewPr>
  </p:notesTextViewPr>
  <p:notesViewPr>
    <p:cSldViewPr snapToGrid="0" showGuides="1">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ávio Ceci" userId="88d4feaa40945e23" providerId="LiveId" clId="{0B63CD18-4E17-5945-8C25-C5D51C5BCEE2}"/>
    <pc:docChg chg="undo custSel addSld delSld modSld">
      <pc:chgData name="Flávio Ceci" userId="88d4feaa40945e23" providerId="LiveId" clId="{0B63CD18-4E17-5945-8C25-C5D51C5BCEE2}" dt="2021-04-27T19:33:08.383" v="130" actId="2696"/>
      <pc:docMkLst>
        <pc:docMk/>
      </pc:docMkLst>
      <pc:sldChg chg="delSp modSp mod">
        <pc:chgData name="Flávio Ceci" userId="88d4feaa40945e23" providerId="LiveId" clId="{0B63CD18-4E17-5945-8C25-C5D51C5BCEE2}" dt="2021-04-27T19:20:53.453" v="20" actId="478"/>
        <pc:sldMkLst>
          <pc:docMk/>
          <pc:sldMk cId="507592729" sldId="256"/>
        </pc:sldMkLst>
        <pc:spChg chg="mod">
          <ac:chgData name="Flávio Ceci" userId="88d4feaa40945e23" providerId="LiveId" clId="{0B63CD18-4E17-5945-8C25-C5D51C5BCEE2}" dt="2021-04-27T19:19:41.205" v="16" actId="20577"/>
          <ac:spMkLst>
            <pc:docMk/>
            <pc:sldMk cId="507592729" sldId="256"/>
            <ac:spMk id="2" creationId="{00000000-0000-0000-0000-000000000000}"/>
          </ac:spMkLst>
        </pc:spChg>
        <pc:spChg chg="del">
          <ac:chgData name="Flávio Ceci" userId="88d4feaa40945e23" providerId="LiveId" clId="{0B63CD18-4E17-5945-8C25-C5D51C5BCEE2}" dt="2021-04-27T19:20:53.453" v="20" actId="478"/>
          <ac:spMkLst>
            <pc:docMk/>
            <pc:sldMk cId="507592729" sldId="256"/>
            <ac:spMk id="3" creationId="{00000000-0000-0000-0000-000000000000}"/>
          </ac:spMkLst>
        </pc:spChg>
        <pc:picChg chg="mod">
          <ac:chgData name="Flávio Ceci" userId="88d4feaa40945e23" providerId="LiveId" clId="{0B63CD18-4E17-5945-8C25-C5D51C5BCEE2}" dt="2021-04-27T19:20:07.645" v="18" actId="1076"/>
          <ac:picMkLst>
            <pc:docMk/>
            <pc:sldMk cId="507592729" sldId="256"/>
            <ac:picMk id="32" creationId="{00000000-0000-0000-0000-000000000000}"/>
          </ac:picMkLst>
        </pc:picChg>
      </pc:sldChg>
      <pc:sldChg chg="delSp modSp mod">
        <pc:chgData name="Flávio Ceci" userId="88d4feaa40945e23" providerId="LiveId" clId="{0B63CD18-4E17-5945-8C25-C5D51C5BCEE2}" dt="2021-04-27T19:21:23.987" v="44" actId="20577"/>
        <pc:sldMkLst>
          <pc:docMk/>
          <pc:sldMk cId="1330216257" sldId="257"/>
        </pc:sldMkLst>
        <pc:spChg chg="mod">
          <ac:chgData name="Flávio Ceci" userId="88d4feaa40945e23" providerId="LiveId" clId="{0B63CD18-4E17-5945-8C25-C5D51C5BCEE2}" dt="2021-04-27T19:21:17.795" v="21"/>
          <ac:spMkLst>
            <pc:docMk/>
            <pc:sldMk cId="1330216257" sldId="257"/>
            <ac:spMk id="3" creationId="{00000000-0000-0000-0000-000000000000}"/>
          </ac:spMkLst>
        </pc:spChg>
        <pc:spChg chg="mod">
          <ac:chgData name="Flávio Ceci" userId="88d4feaa40945e23" providerId="LiveId" clId="{0B63CD18-4E17-5945-8C25-C5D51C5BCEE2}" dt="2021-04-27T19:21:23.987" v="44" actId="20577"/>
          <ac:spMkLst>
            <pc:docMk/>
            <pc:sldMk cId="1330216257" sldId="257"/>
            <ac:spMk id="4" creationId="{00000000-0000-0000-0000-000000000000}"/>
          </ac:spMkLst>
        </pc:spChg>
        <pc:spChg chg="del">
          <ac:chgData name="Flávio Ceci" userId="88d4feaa40945e23" providerId="LiveId" clId="{0B63CD18-4E17-5945-8C25-C5D51C5BCEE2}" dt="2021-04-27T19:20:49.354" v="19" actId="478"/>
          <ac:spMkLst>
            <pc:docMk/>
            <pc:sldMk cId="1330216257" sldId="257"/>
            <ac:spMk id="12" creationId="{00000000-0000-0000-0000-000000000000}"/>
          </ac:spMkLst>
        </pc:spChg>
      </pc:sldChg>
      <pc:sldChg chg="del">
        <pc:chgData name="Flávio Ceci" userId="88d4feaa40945e23" providerId="LiveId" clId="{0B63CD18-4E17-5945-8C25-C5D51C5BCEE2}" dt="2021-04-27T19:28:41.606" v="61" actId="2696"/>
        <pc:sldMkLst>
          <pc:docMk/>
          <pc:sldMk cId="3813816963" sldId="258"/>
        </pc:sldMkLst>
      </pc:sldChg>
      <pc:sldChg chg="addSp delSp modSp mod">
        <pc:chgData name="Flávio Ceci" userId="88d4feaa40945e23" providerId="LiveId" clId="{0B63CD18-4E17-5945-8C25-C5D51C5BCEE2}" dt="2021-04-27T19:22:08.928" v="50" actId="1076"/>
        <pc:sldMkLst>
          <pc:docMk/>
          <pc:sldMk cId="569427648" sldId="259"/>
        </pc:sldMkLst>
        <pc:spChg chg="del">
          <ac:chgData name="Flávio Ceci" userId="88d4feaa40945e23" providerId="LiveId" clId="{0B63CD18-4E17-5945-8C25-C5D51C5BCEE2}" dt="2021-04-27T19:21:52.405" v="45" actId="478"/>
          <ac:spMkLst>
            <pc:docMk/>
            <pc:sldMk cId="569427648" sldId="259"/>
            <ac:spMk id="12" creationId="{00000000-0000-0000-0000-000000000000}"/>
          </ac:spMkLst>
        </pc:spChg>
        <pc:spChg chg="del">
          <ac:chgData name="Flávio Ceci" userId="88d4feaa40945e23" providerId="LiveId" clId="{0B63CD18-4E17-5945-8C25-C5D51C5BCEE2}" dt="2021-04-27T19:21:55.439" v="47" actId="478"/>
          <ac:spMkLst>
            <pc:docMk/>
            <pc:sldMk cId="569427648" sldId="259"/>
            <ac:spMk id="13" creationId="{00000000-0000-0000-0000-000000000000}"/>
          </ac:spMkLst>
        </pc:spChg>
        <pc:spChg chg="del">
          <ac:chgData name="Flávio Ceci" userId="88d4feaa40945e23" providerId="LiveId" clId="{0B63CD18-4E17-5945-8C25-C5D51C5BCEE2}" dt="2021-04-27T19:21:54.619" v="46" actId="478"/>
          <ac:spMkLst>
            <pc:docMk/>
            <pc:sldMk cId="569427648" sldId="259"/>
            <ac:spMk id="14" creationId="{00000000-0000-0000-0000-000000000000}"/>
          </ac:spMkLst>
        </pc:spChg>
        <pc:picChg chg="add mod">
          <ac:chgData name="Flávio Ceci" userId="88d4feaa40945e23" providerId="LiveId" clId="{0B63CD18-4E17-5945-8C25-C5D51C5BCEE2}" dt="2021-04-27T19:22:08.928" v="50" actId="1076"/>
          <ac:picMkLst>
            <pc:docMk/>
            <pc:sldMk cId="569427648" sldId="259"/>
            <ac:picMk id="5" creationId="{24D23651-3965-A64E-A33B-56A455A22687}"/>
          </ac:picMkLst>
        </pc:picChg>
      </pc:sldChg>
      <pc:sldChg chg="addSp delSp modSp del mod">
        <pc:chgData name="Flávio Ceci" userId="88d4feaa40945e23" providerId="LiveId" clId="{0B63CD18-4E17-5945-8C25-C5D51C5BCEE2}" dt="2021-04-27T19:33:08.383" v="130" actId="2696"/>
        <pc:sldMkLst>
          <pc:docMk/>
          <pc:sldMk cId="1780089179" sldId="261"/>
        </pc:sldMkLst>
        <pc:spChg chg="del">
          <ac:chgData name="Flávio Ceci" userId="88d4feaa40945e23" providerId="LiveId" clId="{0B63CD18-4E17-5945-8C25-C5D51C5BCEE2}" dt="2021-04-27T19:31:43.098" v="109" actId="478"/>
          <ac:spMkLst>
            <pc:docMk/>
            <pc:sldMk cId="1780089179" sldId="261"/>
            <ac:spMk id="2" creationId="{00000000-0000-0000-0000-000000000000}"/>
          </ac:spMkLst>
        </pc:spChg>
        <pc:spChg chg="del">
          <ac:chgData name="Flávio Ceci" userId="88d4feaa40945e23" providerId="LiveId" clId="{0B63CD18-4E17-5945-8C25-C5D51C5BCEE2}" dt="2021-04-27T19:32:04.204" v="127" actId="478"/>
          <ac:spMkLst>
            <pc:docMk/>
            <pc:sldMk cId="1780089179" sldId="261"/>
            <ac:spMk id="3" creationId="{00000000-0000-0000-0000-000000000000}"/>
          </ac:spMkLst>
        </pc:spChg>
        <pc:spChg chg="del">
          <ac:chgData name="Flávio Ceci" userId="88d4feaa40945e23" providerId="LiveId" clId="{0B63CD18-4E17-5945-8C25-C5D51C5BCEE2}" dt="2021-04-27T19:31:59.253" v="125" actId="478"/>
          <ac:spMkLst>
            <pc:docMk/>
            <pc:sldMk cId="1780089179" sldId="261"/>
            <ac:spMk id="4" creationId="{00000000-0000-0000-0000-000000000000}"/>
          </ac:spMkLst>
        </pc:spChg>
        <pc:spChg chg="mod">
          <ac:chgData name="Flávio Ceci" userId="88d4feaa40945e23" providerId="LiveId" clId="{0B63CD18-4E17-5945-8C25-C5D51C5BCEE2}" dt="2021-04-27T19:31:53.584" v="124" actId="20577"/>
          <ac:spMkLst>
            <pc:docMk/>
            <pc:sldMk cId="1780089179" sldId="261"/>
            <ac:spMk id="6" creationId="{00000000-0000-0000-0000-000000000000}"/>
          </ac:spMkLst>
        </pc:spChg>
        <pc:spChg chg="del">
          <ac:chgData name="Flávio Ceci" userId="88d4feaa40945e23" providerId="LiveId" clId="{0B63CD18-4E17-5945-8C25-C5D51C5BCEE2}" dt="2021-04-27T19:32:01.908" v="126" actId="478"/>
          <ac:spMkLst>
            <pc:docMk/>
            <pc:sldMk cId="1780089179" sldId="261"/>
            <ac:spMk id="7" creationId="{00000000-0000-0000-0000-000000000000}"/>
          </ac:spMkLst>
        </pc:spChg>
        <pc:spChg chg="add mod">
          <ac:chgData name="Flávio Ceci" userId="88d4feaa40945e23" providerId="LiveId" clId="{0B63CD18-4E17-5945-8C25-C5D51C5BCEE2}" dt="2021-04-27T19:32:14.590" v="129" actId="5793"/>
          <ac:spMkLst>
            <pc:docMk/>
            <pc:sldMk cId="1780089179" sldId="261"/>
            <ac:spMk id="8" creationId="{EA0742DC-1620-1D40-A275-75FDA3A5109C}"/>
          </ac:spMkLst>
        </pc:spChg>
      </pc:sldChg>
      <pc:sldChg chg="addSp delSp modSp new mod">
        <pc:chgData name="Flávio Ceci" userId="88d4feaa40945e23" providerId="LiveId" clId="{0B63CD18-4E17-5945-8C25-C5D51C5BCEE2}" dt="2021-04-27T19:23:35.969" v="60" actId="1076"/>
        <pc:sldMkLst>
          <pc:docMk/>
          <pc:sldMk cId="3669873282" sldId="262"/>
        </pc:sldMkLst>
        <pc:spChg chg="del">
          <ac:chgData name="Flávio Ceci" userId="88d4feaa40945e23" providerId="LiveId" clId="{0B63CD18-4E17-5945-8C25-C5D51C5BCEE2}" dt="2021-04-27T19:22:30.575" v="52" actId="478"/>
          <ac:spMkLst>
            <pc:docMk/>
            <pc:sldMk cId="3669873282" sldId="262"/>
            <ac:spMk id="2" creationId="{5A640D61-5A0A-FC47-B15A-7AB7DFCE4F6C}"/>
          </ac:spMkLst>
        </pc:spChg>
        <pc:spChg chg="del">
          <ac:chgData name="Flávio Ceci" userId="88d4feaa40945e23" providerId="LiveId" clId="{0B63CD18-4E17-5945-8C25-C5D51C5BCEE2}" dt="2021-04-27T19:22:34.826" v="54" actId="478"/>
          <ac:spMkLst>
            <pc:docMk/>
            <pc:sldMk cId="3669873282" sldId="262"/>
            <ac:spMk id="3" creationId="{BB8D4F91-0D1F-B146-8CDE-B01D61DFD511}"/>
          </ac:spMkLst>
        </pc:spChg>
        <pc:spChg chg="del">
          <ac:chgData name="Flávio Ceci" userId="88d4feaa40945e23" providerId="LiveId" clId="{0B63CD18-4E17-5945-8C25-C5D51C5BCEE2}" dt="2021-04-27T19:22:32.779" v="53" actId="478"/>
          <ac:spMkLst>
            <pc:docMk/>
            <pc:sldMk cId="3669873282" sldId="262"/>
            <ac:spMk id="4" creationId="{BC26A424-D045-A34F-A16A-50DBCF146615}"/>
          </ac:spMkLst>
        </pc:spChg>
        <pc:spChg chg="add mod">
          <ac:chgData name="Flávio Ceci" userId="88d4feaa40945e23" providerId="LiveId" clId="{0B63CD18-4E17-5945-8C25-C5D51C5BCEE2}" dt="2021-04-27T19:22:51.023" v="57" actId="14100"/>
          <ac:spMkLst>
            <pc:docMk/>
            <pc:sldMk cId="3669873282" sldId="262"/>
            <ac:spMk id="5" creationId="{04E3FDD7-DA5D-3A43-91D3-A2AC22B581F4}"/>
          </ac:spMkLst>
        </pc:spChg>
        <pc:spChg chg="add del mod">
          <ac:chgData name="Flávio Ceci" userId="88d4feaa40945e23" providerId="LiveId" clId="{0B63CD18-4E17-5945-8C25-C5D51C5BCEE2}" dt="2021-04-27T19:23:09.295" v="58" actId="478"/>
          <ac:spMkLst>
            <pc:docMk/>
            <pc:sldMk cId="3669873282" sldId="262"/>
            <ac:spMk id="8" creationId="{343FF0B7-31D9-124A-AB01-154168BB5391}"/>
          </ac:spMkLst>
        </pc:spChg>
        <pc:spChg chg="add del mod">
          <ac:chgData name="Flávio Ceci" userId="88d4feaa40945e23" providerId="LiveId" clId="{0B63CD18-4E17-5945-8C25-C5D51C5BCEE2}" dt="2021-04-27T19:23:09.295" v="58" actId="478"/>
          <ac:spMkLst>
            <pc:docMk/>
            <pc:sldMk cId="3669873282" sldId="262"/>
            <ac:spMk id="9" creationId="{81ED24D9-6872-5F41-9839-7C1A81A50B3E}"/>
          </ac:spMkLst>
        </pc:spChg>
        <pc:spChg chg="add del mod">
          <ac:chgData name="Flávio Ceci" userId="88d4feaa40945e23" providerId="LiveId" clId="{0B63CD18-4E17-5945-8C25-C5D51C5BCEE2}" dt="2021-04-27T19:23:09.295" v="58" actId="478"/>
          <ac:spMkLst>
            <pc:docMk/>
            <pc:sldMk cId="3669873282" sldId="262"/>
            <ac:spMk id="10" creationId="{B281EFFB-9581-DA42-BAB3-F71FF2EC1783}"/>
          </ac:spMkLst>
        </pc:spChg>
        <pc:spChg chg="add del mod">
          <ac:chgData name="Flávio Ceci" userId="88d4feaa40945e23" providerId="LiveId" clId="{0B63CD18-4E17-5945-8C25-C5D51C5BCEE2}" dt="2021-04-27T19:23:09.295" v="58" actId="478"/>
          <ac:spMkLst>
            <pc:docMk/>
            <pc:sldMk cId="3669873282" sldId="262"/>
            <ac:spMk id="12" creationId="{6C5C0852-7AA8-804A-B29A-44B6BE18013C}"/>
          </ac:spMkLst>
        </pc:spChg>
        <pc:spChg chg="add del mod">
          <ac:chgData name="Flávio Ceci" userId="88d4feaa40945e23" providerId="LiveId" clId="{0B63CD18-4E17-5945-8C25-C5D51C5BCEE2}" dt="2021-04-27T19:23:09.295" v="58" actId="478"/>
          <ac:spMkLst>
            <pc:docMk/>
            <pc:sldMk cId="3669873282" sldId="262"/>
            <ac:spMk id="14" creationId="{E48DCDBC-AE4D-7046-85A5-6D11DF65165C}"/>
          </ac:spMkLst>
        </pc:spChg>
        <pc:spChg chg="add del mod">
          <ac:chgData name="Flávio Ceci" userId="88d4feaa40945e23" providerId="LiveId" clId="{0B63CD18-4E17-5945-8C25-C5D51C5BCEE2}" dt="2021-04-27T19:23:09.295" v="58" actId="478"/>
          <ac:spMkLst>
            <pc:docMk/>
            <pc:sldMk cId="3669873282" sldId="262"/>
            <ac:spMk id="15" creationId="{6532F2EE-C021-414C-9324-7415BB3AD927}"/>
          </ac:spMkLst>
        </pc:spChg>
        <pc:spChg chg="add del mod">
          <ac:chgData name="Flávio Ceci" userId="88d4feaa40945e23" providerId="LiveId" clId="{0B63CD18-4E17-5945-8C25-C5D51C5BCEE2}" dt="2021-04-27T19:23:09.295" v="58" actId="478"/>
          <ac:spMkLst>
            <pc:docMk/>
            <pc:sldMk cId="3669873282" sldId="262"/>
            <ac:spMk id="16" creationId="{C88ED694-4A10-B847-BE31-13D2BC7568D1}"/>
          </ac:spMkLst>
        </pc:spChg>
        <pc:spChg chg="add del mod">
          <ac:chgData name="Flávio Ceci" userId="88d4feaa40945e23" providerId="LiveId" clId="{0B63CD18-4E17-5945-8C25-C5D51C5BCEE2}" dt="2021-04-27T19:23:09.295" v="58" actId="478"/>
          <ac:spMkLst>
            <pc:docMk/>
            <pc:sldMk cId="3669873282" sldId="262"/>
            <ac:spMk id="18" creationId="{435479F5-9CE1-B049-9F91-791BE65C8CAA}"/>
          </ac:spMkLst>
        </pc:spChg>
        <pc:spChg chg="add del mod">
          <ac:chgData name="Flávio Ceci" userId="88d4feaa40945e23" providerId="LiveId" clId="{0B63CD18-4E17-5945-8C25-C5D51C5BCEE2}" dt="2021-04-27T19:23:09.295" v="58" actId="478"/>
          <ac:spMkLst>
            <pc:docMk/>
            <pc:sldMk cId="3669873282" sldId="262"/>
            <ac:spMk id="20" creationId="{765C7206-4E73-9E41-822A-2F1F3769B170}"/>
          </ac:spMkLst>
        </pc:spChg>
        <pc:spChg chg="add del mod">
          <ac:chgData name="Flávio Ceci" userId="88d4feaa40945e23" providerId="LiveId" clId="{0B63CD18-4E17-5945-8C25-C5D51C5BCEE2}" dt="2021-04-27T19:23:09.295" v="58" actId="478"/>
          <ac:spMkLst>
            <pc:docMk/>
            <pc:sldMk cId="3669873282" sldId="262"/>
            <ac:spMk id="21" creationId="{3D60C076-33D8-7C45-890C-977C440478AC}"/>
          </ac:spMkLst>
        </pc:spChg>
        <pc:spChg chg="add del mod">
          <ac:chgData name="Flávio Ceci" userId="88d4feaa40945e23" providerId="LiveId" clId="{0B63CD18-4E17-5945-8C25-C5D51C5BCEE2}" dt="2021-04-27T19:23:09.295" v="58" actId="478"/>
          <ac:spMkLst>
            <pc:docMk/>
            <pc:sldMk cId="3669873282" sldId="262"/>
            <ac:spMk id="23" creationId="{BB313E70-018D-B94B-AC8D-BF1399EE97C7}"/>
          </ac:spMkLst>
        </pc:spChg>
        <pc:spChg chg="add del mod">
          <ac:chgData name="Flávio Ceci" userId="88d4feaa40945e23" providerId="LiveId" clId="{0B63CD18-4E17-5945-8C25-C5D51C5BCEE2}" dt="2021-04-27T19:23:09.295" v="58" actId="478"/>
          <ac:spMkLst>
            <pc:docMk/>
            <pc:sldMk cId="3669873282" sldId="262"/>
            <ac:spMk id="24" creationId="{8D64DCD5-B0D6-D34B-AA87-399D56F64911}"/>
          </ac:spMkLst>
        </pc:spChg>
        <pc:spChg chg="add del mod">
          <ac:chgData name="Flávio Ceci" userId="88d4feaa40945e23" providerId="LiveId" clId="{0B63CD18-4E17-5945-8C25-C5D51C5BCEE2}" dt="2021-04-27T19:23:09.295" v="58" actId="478"/>
          <ac:spMkLst>
            <pc:docMk/>
            <pc:sldMk cId="3669873282" sldId="262"/>
            <ac:spMk id="26" creationId="{C06FBEF9-8EB4-BA41-BFAE-24C1D81601B7}"/>
          </ac:spMkLst>
        </pc:spChg>
        <pc:spChg chg="add del mod">
          <ac:chgData name="Flávio Ceci" userId="88d4feaa40945e23" providerId="LiveId" clId="{0B63CD18-4E17-5945-8C25-C5D51C5BCEE2}" dt="2021-04-27T19:23:09.295" v="58" actId="478"/>
          <ac:spMkLst>
            <pc:docMk/>
            <pc:sldMk cId="3669873282" sldId="262"/>
            <ac:spMk id="27" creationId="{3641D49F-8CC2-FB46-84FA-2AF00B4E0531}"/>
          </ac:spMkLst>
        </pc:spChg>
        <pc:spChg chg="add mod">
          <ac:chgData name="Flávio Ceci" userId="88d4feaa40945e23" providerId="LiveId" clId="{0B63CD18-4E17-5945-8C25-C5D51C5BCEE2}" dt="2021-04-27T19:22:45.593" v="56" actId="14100"/>
          <ac:spMkLst>
            <pc:docMk/>
            <pc:sldMk cId="3669873282" sldId="262"/>
            <ac:spMk id="28" creationId="{B2CC50F0-A762-C545-8BE0-0D3E6606B97F}"/>
          </ac:spMkLst>
        </pc:spChg>
        <pc:spChg chg="add mod">
          <ac:chgData name="Flávio Ceci" userId="88d4feaa40945e23" providerId="LiveId" clId="{0B63CD18-4E17-5945-8C25-C5D51C5BCEE2}" dt="2021-04-27T19:23:35.969" v="60" actId="1076"/>
          <ac:spMkLst>
            <pc:docMk/>
            <pc:sldMk cId="3669873282" sldId="262"/>
            <ac:spMk id="30" creationId="{16035BD5-3918-8747-B89F-BE168666D872}"/>
          </ac:spMkLst>
        </pc:spChg>
        <pc:spChg chg="add mod">
          <ac:chgData name="Flávio Ceci" userId="88d4feaa40945e23" providerId="LiveId" clId="{0B63CD18-4E17-5945-8C25-C5D51C5BCEE2}" dt="2021-04-27T19:23:35.969" v="60" actId="1076"/>
          <ac:spMkLst>
            <pc:docMk/>
            <pc:sldMk cId="3669873282" sldId="262"/>
            <ac:spMk id="32" creationId="{1F7340C8-B6BB-1C49-ADD0-2B87F0228604}"/>
          </ac:spMkLst>
        </pc:spChg>
        <pc:spChg chg="add mod">
          <ac:chgData name="Flávio Ceci" userId="88d4feaa40945e23" providerId="LiveId" clId="{0B63CD18-4E17-5945-8C25-C5D51C5BCEE2}" dt="2021-04-27T19:23:35.969" v="60" actId="1076"/>
          <ac:spMkLst>
            <pc:docMk/>
            <pc:sldMk cId="3669873282" sldId="262"/>
            <ac:spMk id="33" creationId="{CBB6982E-02F0-8542-85E6-454B48E084A2}"/>
          </ac:spMkLst>
        </pc:spChg>
        <pc:spChg chg="add mod">
          <ac:chgData name="Flávio Ceci" userId="88d4feaa40945e23" providerId="LiveId" clId="{0B63CD18-4E17-5945-8C25-C5D51C5BCEE2}" dt="2021-04-27T19:23:35.969" v="60" actId="1076"/>
          <ac:spMkLst>
            <pc:docMk/>
            <pc:sldMk cId="3669873282" sldId="262"/>
            <ac:spMk id="34" creationId="{3E4BFFC6-B7F1-6340-A65A-2562200DF391}"/>
          </ac:spMkLst>
        </pc:spChg>
        <pc:spChg chg="add mod">
          <ac:chgData name="Flávio Ceci" userId="88d4feaa40945e23" providerId="LiveId" clId="{0B63CD18-4E17-5945-8C25-C5D51C5BCEE2}" dt="2021-04-27T19:23:35.969" v="60" actId="1076"/>
          <ac:spMkLst>
            <pc:docMk/>
            <pc:sldMk cId="3669873282" sldId="262"/>
            <ac:spMk id="36" creationId="{DFA3EDF6-988B-B544-B1A8-91EF44FA402C}"/>
          </ac:spMkLst>
        </pc:spChg>
        <pc:spChg chg="add mod">
          <ac:chgData name="Flávio Ceci" userId="88d4feaa40945e23" providerId="LiveId" clId="{0B63CD18-4E17-5945-8C25-C5D51C5BCEE2}" dt="2021-04-27T19:23:35.969" v="60" actId="1076"/>
          <ac:spMkLst>
            <pc:docMk/>
            <pc:sldMk cId="3669873282" sldId="262"/>
            <ac:spMk id="38" creationId="{42EEEE05-8EC9-A24F-99BC-F4D1D1C817EE}"/>
          </ac:spMkLst>
        </pc:spChg>
        <pc:spChg chg="add mod">
          <ac:chgData name="Flávio Ceci" userId="88d4feaa40945e23" providerId="LiveId" clId="{0B63CD18-4E17-5945-8C25-C5D51C5BCEE2}" dt="2021-04-27T19:23:35.969" v="60" actId="1076"/>
          <ac:spMkLst>
            <pc:docMk/>
            <pc:sldMk cId="3669873282" sldId="262"/>
            <ac:spMk id="39" creationId="{FE3448C4-719B-4642-95B8-3F384F2813C0}"/>
          </ac:spMkLst>
        </pc:spChg>
        <pc:spChg chg="add mod">
          <ac:chgData name="Flávio Ceci" userId="88d4feaa40945e23" providerId="LiveId" clId="{0B63CD18-4E17-5945-8C25-C5D51C5BCEE2}" dt="2021-04-27T19:23:35.969" v="60" actId="1076"/>
          <ac:spMkLst>
            <pc:docMk/>
            <pc:sldMk cId="3669873282" sldId="262"/>
            <ac:spMk id="40" creationId="{696301A9-3F50-7B40-853B-8AC3DE7CFC12}"/>
          </ac:spMkLst>
        </pc:spChg>
        <pc:spChg chg="add mod">
          <ac:chgData name="Flávio Ceci" userId="88d4feaa40945e23" providerId="LiveId" clId="{0B63CD18-4E17-5945-8C25-C5D51C5BCEE2}" dt="2021-04-27T19:23:35.969" v="60" actId="1076"/>
          <ac:spMkLst>
            <pc:docMk/>
            <pc:sldMk cId="3669873282" sldId="262"/>
            <ac:spMk id="42" creationId="{F44AA58F-90BC-9B44-8292-3F900E879449}"/>
          </ac:spMkLst>
        </pc:spChg>
        <pc:spChg chg="add mod">
          <ac:chgData name="Flávio Ceci" userId="88d4feaa40945e23" providerId="LiveId" clId="{0B63CD18-4E17-5945-8C25-C5D51C5BCEE2}" dt="2021-04-27T19:23:35.969" v="60" actId="1076"/>
          <ac:spMkLst>
            <pc:docMk/>
            <pc:sldMk cId="3669873282" sldId="262"/>
            <ac:spMk id="44" creationId="{DEAA8717-EDDA-FB4E-B8A1-E9724A4D1F4C}"/>
          </ac:spMkLst>
        </pc:spChg>
        <pc:spChg chg="add mod">
          <ac:chgData name="Flávio Ceci" userId="88d4feaa40945e23" providerId="LiveId" clId="{0B63CD18-4E17-5945-8C25-C5D51C5BCEE2}" dt="2021-04-27T19:23:35.969" v="60" actId="1076"/>
          <ac:spMkLst>
            <pc:docMk/>
            <pc:sldMk cId="3669873282" sldId="262"/>
            <ac:spMk id="45" creationId="{0DCAC25D-9576-2E4D-A155-EF880FAD88AB}"/>
          </ac:spMkLst>
        </pc:spChg>
        <pc:spChg chg="add mod">
          <ac:chgData name="Flávio Ceci" userId="88d4feaa40945e23" providerId="LiveId" clId="{0B63CD18-4E17-5945-8C25-C5D51C5BCEE2}" dt="2021-04-27T19:23:35.969" v="60" actId="1076"/>
          <ac:spMkLst>
            <pc:docMk/>
            <pc:sldMk cId="3669873282" sldId="262"/>
            <ac:spMk id="47" creationId="{CDB3CC5E-5271-2645-A1DD-55E38BAC8C00}"/>
          </ac:spMkLst>
        </pc:spChg>
        <pc:spChg chg="add mod">
          <ac:chgData name="Flávio Ceci" userId="88d4feaa40945e23" providerId="LiveId" clId="{0B63CD18-4E17-5945-8C25-C5D51C5BCEE2}" dt="2021-04-27T19:23:35.969" v="60" actId="1076"/>
          <ac:spMkLst>
            <pc:docMk/>
            <pc:sldMk cId="3669873282" sldId="262"/>
            <ac:spMk id="48" creationId="{E63259E2-BF68-274B-903F-A55118A34194}"/>
          </ac:spMkLst>
        </pc:spChg>
        <pc:spChg chg="add mod">
          <ac:chgData name="Flávio Ceci" userId="88d4feaa40945e23" providerId="LiveId" clId="{0B63CD18-4E17-5945-8C25-C5D51C5BCEE2}" dt="2021-04-27T19:23:35.969" v="60" actId="1076"/>
          <ac:spMkLst>
            <pc:docMk/>
            <pc:sldMk cId="3669873282" sldId="262"/>
            <ac:spMk id="50" creationId="{B2671810-1852-B741-BA8E-3CF258ABDB70}"/>
          </ac:spMkLst>
        </pc:spChg>
        <pc:spChg chg="add mod">
          <ac:chgData name="Flávio Ceci" userId="88d4feaa40945e23" providerId="LiveId" clId="{0B63CD18-4E17-5945-8C25-C5D51C5BCEE2}" dt="2021-04-27T19:23:35.969" v="60" actId="1076"/>
          <ac:spMkLst>
            <pc:docMk/>
            <pc:sldMk cId="3669873282" sldId="262"/>
            <ac:spMk id="51" creationId="{33D8037B-AF2D-B646-824C-1B5DC5965678}"/>
          </ac:spMkLst>
        </pc:spChg>
        <pc:cxnChg chg="add del mod">
          <ac:chgData name="Flávio Ceci" userId="88d4feaa40945e23" providerId="LiveId" clId="{0B63CD18-4E17-5945-8C25-C5D51C5BCEE2}" dt="2021-04-27T19:23:09.295" v="58" actId="478"/>
          <ac:cxnSpMkLst>
            <pc:docMk/>
            <pc:sldMk cId="3669873282" sldId="262"/>
            <ac:cxnSpMk id="6" creationId="{DCD08E27-C2E1-F949-AAB7-D3965F55478E}"/>
          </ac:cxnSpMkLst>
        </pc:cxnChg>
        <pc:cxnChg chg="add del mod">
          <ac:chgData name="Flávio Ceci" userId="88d4feaa40945e23" providerId="LiveId" clId="{0B63CD18-4E17-5945-8C25-C5D51C5BCEE2}" dt="2021-04-27T19:23:09.295" v="58" actId="478"/>
          <ac:cxnSpMkLst>
            <pc:docMk/>
            <pc:sldMk cId="3669873282" sldId="262"/>
            <ac:cxnSpMk id="7" creationId="{EA047AA4-D8A5-1F4E-9F86-39C073DAE637}"/>
          </ac:cxnSpMkLst>
        </pc:cxnChg>
        <pc:cxnChg chg="add del mod">
          <ac:chgData name="Flávio Ceci" userId="88d4feaa40945e23" providerId="LiveId" clId="{0B63CD18-4E17-5945-8C25-C5D51C5BCEE2}" dt="2021-04-27T19:23:09.295" v="58" actId="478"/>
          <ac:cxnSpMkLst>
            <pc:docMk/>
            <pc:sldMk cId="3669873282" sldId="262"/>
            <ac:cxnSpMk id="11" creationId="{3E1034A5-E366-864F-A3F7-3FB848109D9A}"/>
          </ac:cxnSpMkLst>
        </pc:cxnChg>
        <pc:cxnChg chg="add del mod">
          <ac:chgData name="Flávio Ceci" userId="88d4feaa40945e23" providerId="LiveId" clId="{0B63CD18-4E17-5945-8C25-C5D51C5BCEE2}" dt="2021-04-27T19:23:09.295" v="58" actId="478"/>
          <ac:cxnSpMkLst>
            <pc:docMk/>
            <pc:sldMk cId="3669873282" sldId="262"/>
            <ac:cxnSpMk id="13" creationId="{EE0FD1E5-965E-7D43-B66C-D8E68E40D03B}"/>
          </ac:cxnSpMkLst>
        </pc:cxnChg>
        <pc:cxnChg chg="add del mod">
          <ac:chgData name="Flávio Ceci" userId="88d4feaa40945e23" providerId="LiveId" clId="{0B63CD18-4E17-5945-8C25-C5D51C5BCEE2}" dt="2021-04-27T19:23:09.295" v="58" actId="478"/>
          <ac:cxnSpMkLst>
            <pc:docMk/>
            <pc:sldMk cId="3669873282" sldId="262"/>
            <ac:cxnSpMk id="17" creationId="{F3664795-1DD8-A14D-BAAA-FF8AE0F84AAC}"/>
          </ac:cxnSpMkLst>
        </pc:cxnChg>
        <pc:cxnChg chg="add del mod">
          <ac:chgData name="Flávio Ceci" userId="88d4feaa40945e23" providerId="LiveId" clId="{0B63CD18-4E17-5945-8C25-C5D51C5BCEE2}" dt="2021-04-27T19:23:09.295" v="58" actId="478"/>
          <ac:cxnSpMkLst>
            <pc:docMk/>
            <pc:sldMk cId="3669873282" sldId="262"/>
            <ac:cxnSpMk id="19" creationId="{1D1D583A-80AF-FC47-8878-79E77AAD1565}"/>
          </ac:cxnSpMkLst>
        </pc:cxnChg>
        <pc:cxnChg chg="add del mod">
          <ac:chgData name="Flávio Ceci" userId="88d4feaa40945e23" providerId="LiveId" clId="{0B63CD18-4E17-5945-8C25-C5D51C5BCEE2}" dt="2021-04-27T19:23:09.295" v="58" actId="478"/>
          <ac:cxnSpMkLst>
            <pc:docMk/>
            <pc:sldMk cId="3669873282" sldId="262"/>
            <ac:cxnSpMk id="22" creationId="{0B5B7355-7AEE-2142-B483-4C9CA44F6CD3}"/>
          </ac:cxnSpMkLst>
        </pc:cxnChg>
        <pc:cxnChg chg="add del mod">
          <ac:chgData name="Flávio Ceci" userId="88d4feaa40945e23" providerId="LiveId" clId="{0B63CD18-4E17-5945-8C25-C5D51C5BCEE2}" dt="2021-04-27T19:23:09.295" v="58" actId="478"/>
          <ac:cxnSpMkLst>
            <pc:docMk/>
            <pc:sldMk cId="3669873282" sldId="262"/>
            <ac:cxnSpMk id="25" creationId="{78305CB3-B7E4-8D45-A94C-2429E4FC6799}"/>
          </ac:cxnSpMkLst>
        </pc:cxnChg>
        <pc:cxnChg chg="add mod">
          <ac:chgData name="Flávio Ceci" userId="88d4feaa40945e23" providerId="LiveId" clId="{0B63CD18-4E17-5945-8C25-C5D51C5BCEE2}" dt="2021-04-27T19:23:35.969" v="60" actId="1076"/>
          <ac:cxnSpMkLst>
            <pc:docMk/>
            <pc:sldMk cId="3669873282" sldId="262"/>
            <ac:cxnSpMk id="29" creationId="{662326AA-4A89-0245-A9FC-5B76BB221536}"/>
          </ac:cxnSpMkLst>
        </pc:cxnChg>
        <pc:cxnChg chg="add mod">
          <ac:chgData name="Flávio Ceci" userId="88d4feaa40945e23" providerId="LiveId" clId="{0B63CD18-4E17-5945-8C25-C5D51C5BCEE2}" dt="2021-04-27T19:23:35.969" v="60" actId="1076"/>
          <ac:cxnSpMkLst>
            <pc:docMk/>
            <pc:sldMk cId="3669873282" sldId="262"/>
            <ac:cxnSpMk id="31" creationId="{E866E001-18CB-4849-BC19-BD4007BE8979}"/>
          </ac:cxnSpMkLst>
        </pc:cxnChg>
        <pc:cxnChg chg="add mod">
          <ac:chgData name="Flávio Ceci" userId="88d4feaa40945e23" providerId="LiveId" clId="{0B63CD18-4E17-5945-8C25-C5D51C5BCEE2}" dt="2021-04-27T19:23:35.969" v="60" actId="1076"/>
          <ac:cxnSpMkLst>
            <pc:docMk/>
            <pc:sldMk cId="3669873282" sldId="262"/>
            <ac:cxnSpMk id="35" creationId="{46E88ED9-BCEC-8A42-85CB-ACF54F992F91}"/>
          </ac:cxnSpMkLst>
        </pc:cxnChg>
        <pc:cxnChg chg="add mod">
          <ac:chgData name="Flávio Ceci" userId="88d4feaa40945e23" providerId="LiveId" clId="{0B63CD18-4E17-5945-8C25-C5D51C5BCEE2}" dt="2021-04-27T19:23:35.969" v="60" actId="1076"/>
          <ac:cxnSpMkLst>
            <pc:docMk/>
            <pc:sldMk cId="3669873282" sldId="262"/>
            <ac:cxnSpMk id="37" creationId="{8C30FB3B-CBAB-AF4D-87B9-A4D20B5D0CBB}"/>
          </ac:cxnSpMkLst>
        </pc:cxnChg>
        <pc:cxnChg chg="add mod">
          <ac:chgData name="Flávio Ceci" userId="88d4feaa40945e23" providerId="LiveId" clId="{0B63CD18-4E17-5945-8C25-C5D51C5BCEE2}" dt="2021-04-27T19:23:35.969" v="60" actId="1076"/>
          <ac:cxnSpMkLst>
            <pc:docMk/>
            <pc:sldMk cId="3669873282" sldId="262"/>
            <ac:cxnSpMk id="41" creationId="{7832C8EF-CF4A-934E-B81F-8BEB2FA84898}"/>
          </ac:cxnSpMkLst>
        </pc:cxnChg>
        <pc:cxnChg chg="add mod">
          <ac:chgData name="Flávio Ceci" userId="88d4feaa40945e23" providerId="LiveId" clId="{0B63CD18-4E17-5945-8C25-C5D51C5BCEE2}" dt="2021-04-27T19:23:35.969" v="60" actId="1076"/>
          <ac:cxnSpMkLst>
            <pc:docMk/>
            <pc:sldMk cId="3669873282" sldId="262"/>
            <ac:cxnSpMk id="43" creationId="{74A7BCB0-138F-4442-B7B8-8EAEB27E5ADC}"/>
          </ac:cxnSpMkLst>
        </pc:cxnChg>
        <pc:cxnChg chg="add mod">
          <ac:chgData name="Flávio Ceci" userId="88d4feaa40945e23" providerId="LiveId" clId="{0B63CD18-4E17-5945-8C25-C5D51C5BCEE2}" dt="2021-04-27T19:23:35.969" v="60" actId="1076"/>
          <ac:cxnSpMkLst>
            <pc:docMk/>
            <pc:sldMk cId="3669873282" sldId="262"/>
            <ac:cxnSpMk id="46" creationId="{ADDC138A-9A49-D14A-90BD-238653EED978}"/>
          </ac:cxnSpMkLst>
        </pc:cxnChg>
        <pc:cxnChg chg="add mod">
          <ac:chgData name="Flávio Ceci" userId="88d4feaa40945e23" providerId="LiveId" clId="{0B63CD18-4E17-5945-8C25-C5D51C5BCEE2}" dt="2021-04-27T19:23:35.969" v="60" actId="1076"/>
          <ac:cxnSpMkLst>
            <pc:docMk/>
            <pc:sldMk cId="3669873282" sldId="262"/>
            <ac:cxnSpMk id="49" creationId="{23AF018C-4C68-4A4E-8E1F-7655DD2AF4CB}"/>
          </ac:cxnSpMkLst>
        </pc:cxnChg>
      </pc:sldChg>
      <pc:sldChg chg="addSp delSp modSp add mod">
        <pc:chgData name="Flávio Ceci" userId="88d4feaa40945e23" providerId="LiveId" clId="{0B63CD18-4E17-5945-8C25-C5D51C5BCEE2}" dt="2021-04-27T19:30:11.971" v="99" actId="27636"/>
        <pc:sldMkLst>
          <pc:docMk/>
          <pc:sldMk cId="1071810132" sldId="263"/>
        </pc:sldMkLst>
        <pc:spChg chg="add del mod">
          <ac:chgData name="Flávio Ceci" userId="88d4feaa40945e23" providerId="LiveId" clId="{0B63CD18-4E17-5945-8C25-C5D51C5BCEE2}" dt="2021-04-27T19:29:34.041" v="89" actId="478"/>
          <ac:spMkLst>
            <pc:docMk/>
            <pc:sldMk cId="1071810132" sldId="263"/>
            <ac:spMk id="3" creationId="{9DA04B70-4FDE-1F44-B214-5323CCB0A41A}"/>
          </ac:spMkLst>
        </pc:spChg>
        <pc:spChg chg="mod">
          <ac:chgData name="Flávio Ceci" userId="88d4feaa40945e23" providerId="LiveId" clId="{0B63CD18-4E17-5945-8C25-C5D51C5BCEE2}" dt="2021-04-27T19:29:01.962" v="65" actId="1076"/>
          <ac:spMkLst>
            <pc:docMk/>
            <pc:sldMk cId="1071810132" sldId="263"/>
            <ac:spMk id="5" creationId="{04E3FDD7-DA5D-3A43-91D3-A2AC22B581F4}"/>
          </ac:spMkLst>
        </pc:spChg>
        <pc:spChg chg="add del mod">
          <ac:chgData name="Flávio Ceci" userId="88d4feaa40945e23" providerId="LiveId" clId="{0B63CD18-4E17-5945-8C25-C5D51C5BCEE2}" dt="2021-04-27T19:29:36.209" v="90" actId="478"/>
          <ac:spMkLst>
            <pc:docMk/>
            <pc:sldMk cId="1071810132" sldId="263"/>
            <ac:spMk id="6" creationId="{98906EAA-5A03-0D49-BCAF-9A5D1604A180}"/>
          </ac:spMkLst>
        </pc:spChg>
        <pc:spChg chg="del">
          <ac:chgData name="Flávio Ceci" userId="88d4feaa40945e23" providerId="LiveId" clId="{0B63CD18-4E17-5945-8C25-C5D51C5BCEE2}" dt="2021-04-27T19:29:18.043" v="67" actId="478"/>
          <ac:spMkLst>
            <pc:docMk/>
            <pc:sldMk cId="1071810132" sldId="263"/>
            <ac:spMk id="28" creationId="{B2CC50F0-A762-C545-8BE0-0D3E6606B97F}"/>
          </ac:spMkLst>
        </pc:spChg>
        <pc:spChg chg="del">
          <ac:chgData name="Flávio Ceci" userId="88d4feaa40945e23" providerId="LiveId" clId="{0B63CD18-4E17-5945-8C25-C5D51C5BCEE2}" dt="2021-04-27T19:29:14.891" v="66" actId="478"/>
          <ac:spMkLst>
            <pc:docMk/>
            <pc:sldMk cId="1071810132" sldId="263"/>
            <ac:spMk id="30" creationId="{16035BD5-3918-8747-B89F-BE168666D872}"/>
          </ac:spMkLst>
        </pc:spChg>
        <pc:spChg chg="del">
          <ac:chgData name="Flávio Ceci" userId="88d4feaa40945e23" providerId="LiveId" clId="{0B63CD18-4E17-5945-8C25-C5D51C5BCEE2}" dt="2021-04-27T19:28:59.507" v="63" actId="478"/>
          <ac:spMkLst>
            <pc:docMk/>
            <pc:sldMk cId="1071810132" sldId="263"/>
            <ac:spMk id="32" creationId="{1F7340C8-B6BB-1C49-ADD0-2B87F0228604}"/>
          </ac:spMkLst>
        </pc:spChg>
        <pc:spChg chg="del">
          <ac:chgData name="Flávio Ceci" userId="88d4feaa40945e23" providerId="LiveId" clId="{0B63CD18-4E17-5945-8C25-C5D51C5BCEE2}" dt="2021-04-27T19:29:14.891" v="66" actId="478"/>
          <ac:spMkLst>
            <pc:docMk/>
            <pc:sldMk cId="1071810132" sldId="263"/>
            <ac:spMk id="33" creationId="{CBB6982E-02F0-8542-85E6-454B48E084A2}"/>
          </ac:spMkLst>
        </pc:spChg>
        <pc:spChg chg="del">
          <ac:chgData name="Flávio Ceci" userId="88d4feaa40945e23" providerId="LiveId" clId="{0B63CD18-4E17-5945-8C25-C5D51C5BCEE2}" dt="2021-04-27T19:29:14.891" v="66" actId="478"/>
          <ac:spMkLst>
            <pc:docMk/>
            <pc:sldMk cId="1071810132" sldId="263"/>
            <ac:spMk id="34" creationId="{3E4BFFC6-B7F1-6340-A65A-2562200DF391}"/>
          </ac:spMkLst>
        </pc:spChg>
        <pc:spChg chg="del">
          <ac:chgData name="Flávio Ceci" userId="88d4feaa40945e23" providerId="LiveId" clId="{0B63CD18-4E17-5945-8C25-C5D51C5BCEE2}" dt="2021-04-27T19:28:59.507" v="63" actId="478"/>
          <ac:spMkLst>
            <pc:docMk/>
            <pc:sldMk cId="1071810132" sldId="263"/>
            <ac:spMk id="36" creationId="{DFA3EDF6-988B-B544-B1A8-91EF44FA402C}"/>
          </ac:spMkLst>
        </pc:spChg>
        <pc:spChg chg="del">
          <ac:chgData name="Flávio Ceci" userId="88d4feaa40945e23" providerId="LiveId" clId="{0B63CD18-4E17-5945-8C25-C5D51C5BCEE2}" dt="2021-04-27T19:28:59.507" v="63" actId="478"/>
          <ac:spMkLst>
            <pc:docMk/>
            <pc:sldMk cId="1071810132" sldId="263"/>
            <ac:spMk id="38" creationId="{42EEEE05-8EC9-A24F-99BC-F4D1D1C817EE}"/>
          </ac:spMkLst>
        </pc:spChg>
        <pc:spChg chg="del">
          <ac:chgData name="Flávio Ceci" userId="88d4feaa40945e23" providerId="LiveId" clId="{0B63CD18-4E17-5945-8C25-C5D51C5BCEE2}" dt="2021-04-27T19:29:14.891" v="66" actId="478"/>
          <ac:spMkLst>
            <pc:docMk/>
            <pc:sldMk cId="1071810132" sldId="263"/>
            <ac:spMk id="39" creationId="{FE3448C4-719B-4642-95B8-3F384F2813C0}"/>
          </ac:spMkLst>
        </pc:spChg>
        <pc:spChg chg="del">
          <ac:chgData name="Flávio Ceci" userId="88d4feaa40945e23" providerId="LiveId" clId="{0B63CD18-4E17-5945-8C25-C5D51C5BCEE2}" dt="2021-04-27T19:28:59.507" v="63" actId="478"/>
          <ac:spMkLst>
            <pc:docMk/>
            <pc:sldMk cId="1071810132" sldId="263"/>
            <ac:spMk id="40" creationId="{696301A9-3F50-7B40-853B-8AC3DE7CFC12}"/>
          </ac:spMkLst>
        </pc:spChg>
        <pc:spChg chg="del">
          <ac:chgData name="Flávio Ceci" userId="88d4feaa40945e23" providerId="LiveId" clId="{0B63CD18-4E17-5945-8C25-C5D51C5BCEE2}" dt="2021-04-27T19:29:14.891" v="66" actId="478"/>
          <ac:spMkLst>
            <pc:docMk/>
            <pc:sldMk cId="1071810132" sldId="263"/>
            <ac:spMk id="42" creationId="{F44AA58F-90BC-9B44-8292-3F900E879449}"/>
          </ac:spMkLst>
        </pc:spChg>
        <pc:spChg chg="del">
          <ac:chgData name="Flávio Ceci" userId="88d4feaa40945e23" providerId="LiveId" clId="{0B63CD18-4E17-5945-8C25-C5D51C5BCEE2}" dt="2021-04-27T19:28:59.507" v="63" actId="478"/>
          <ac:spMkLst>
            <pc:docMk/>
            <pc:sldMk cId="1071810132" sldId="263"/>
            <ac:spMk id="44" creationId="{DEAA8717-EDDA-FB4E-B8A1-E9724A4D1F4C}"/>
          </ac:spMkLst>
        </pc:spChg>
        <pc:spChg chg="del">
          <ac:chgData name="Flávio Ceci" userId="88d4feaa40945e23" providerId="LiveId" clId="{0B63CD18-4E17-5945-8C25-C5D51C5BCEE2}" dt="2021-04-27T19:29:14.891" v="66" actId="478"/>
          <ac:spMkLst>
            <pc:docMk/>
            <pc:sldMk cId="1071810132" sldId="263"/>
            <ac:spMk id="45" creationId="{0DCAC25D-9576-2E4D-A155-EF880FAD88AB}"/>
          </ac:spMkLst>
        </pc:spChg>
        <pc:spChg chg="del">
          <ac:chgData name="Flávio Ceci" userId="88d4feaa40945e23" providerId="LiveId" clId="{0B63CD18-4E17-5945-8C25-C5D51C5BCEE2}" dt="2021-04-27T19:28:59.507" v="63" actId="478"/>
          <ac:spMkLst>
            <pc:docMk/>
            <pc:sldMk cId="1071810132" sldId="263"/>
            <ac:spMk id="47" creationId="{CDB3CC5E-5271-2645-A1DD-55E38BAC8C00}"/>
          </ac:spMkLst>
        </pc:spChg>
        <pc:spChg chg="del">
          <ac:chgData name="Flávio Ceci" userId="88d4feaa40945e23" providerId="LiveId" clId="{0B63CD18-4E17-5945-8C25-C5D51C5BCEE2}" dt="2021-04-27T19:29:14.891" v="66" actId="478"/>
          <ac:spMkLst>
            <pc:docMk/>
            <pc:sldMk cId="1071810132" sldId="263"/>
            <ac:spMk id="48" creationId="{E63259E2-BF68-274B-903F-A55118A34194}"/>
          </ac:spMkLst>
        </pc:spChg>
        <pc:spChg chg="del">
          <ac:chgData name="Flávio Ceci" userId="88d4feaa40945e23" providerId="LiveId" clId="{0B63CD18-4E17-5945-8C25-C5D51C5BCEE2}" dt="2021-04-27T19:28:59.507" v="63" actId="478"/>
          <ac:spMkLst>
            <pc:docMk/>
            <pc:sldMk cId="1071810132" sldId="263"/>
            <ac:spMk id="50" creationId="{B2671810-1852-B741-BA8E-3CF258ABDB70}"/>
          </ac:spMkLst>
        </pc:spChg>
        <pc:spChg chg="del">
          <ac:chgData name="Flávio Ceci" userId="88d4feaa40945e23" providerId="LiveId" clId="{0B63CD18-4E17-5945-8C25-C5D51C5BCEE2}" dt="2021-04-27T19:28:59.507" v="63" actId="478"/>
          <ac:spMkLst>
            <pc:docMk/>
            <pc:sldMk cId="1071810132" sldId="263"/>
            <ac:spMk id="51" creationId="{33D8037B-AF2D-B646-824C-1B5DC5965678}"/>
          </ac:spMkLst>
        </pc:spChg>
        <pc:spChg chg="add mod">
          <ac:chgData name="Flávio Ceci" userId="88d4feaa40945e23" providerId="LiveId" clId="{0B63CD18-4E17-5945-8C25-C5D51C5BCEE2}" dt="2021-04-27T19:30:11.971" v="99" actId="27636"/>
          <ac:spMkLst>
            <pc:docMk/>
            <pc:sldMk cId="1071810132" sldId="263"/>
            <ac:spMk id="52" creationId="{51439987-7117-2446-81B3-CF685C79A29E}"/>
          </ac:spMkLst>
        </pc:spChg>
        <pc:cxnChg chg="del">
          <ac:chgData name="Flávio Ceci" userId="88d4feaa40945e23" providerId="LiveId" clId="{0B63CD18-4E17-5945-8C25-C5D51C5BCEE2}" dt="2021-04-27T19:28:59.507" v="63" actId="478"/>
          <ac:cxnSpMkLst>
            <pc:docMk/>
            <pc:sldMk cId="1071810132" sldId="263"/>
            <ac:cxnSpMk id="29" creationId="{662326AA-4A89-0245-A9FC-5B76BB221536}"/>
          </ac:cxnSpMkLst>
        </pc:cxnChg>
        <pc:cxnChg chg="del mod">
          <ac:chgData name="Flávio Ceci" userId="88d4feaa40945e23" providerId="LiveId" clId="{0B63CD18-4E17-5945-8C25-C5D51C5BCEE2}" dt="2021-04-27T19:28:59.507" v="63" actId="478"/>
          <ac:cxnSpMkLst>
            <pc:docMk/>
            <pc:sldMk cId="1071810132" sldId="263"/>
            <ac:cxnSpMk id="31" creationId="{E866E001-18CB-4849-BC19-BD4007BE8979}"/>
          </ac:cxnSpMkLst>
        </pc:cxnChg>
        <pc:cxnChg chg="del">
          <ac:chgData name="Flávio Ceci" userId="88d4feaa40945e23" providerId="LiveId" clId="{0B63CD18-4E17-5945-8C25-C5D51C5BCEE2}" dt="2021-04-27T19:28:59.507" v="63" actId="478"/>
          <ac:cxnSpMkLst>
            <pc:docMk/>
            <pc:sldMk cId="1071810132" sldId="263"/>
            <ac:cxnSpMk id="35" creationId="{46E88ED9-BCEC-8A42-85CB-ACF54F992F91}"/>
          </ac:cxnSpMkLst>
        </pc:cxnChg>
        <pc:cxnChg chg="del">
          <ac:chgData name="Flávio Ceci" userId="88d4feaa40945e23" providerId="LiveId" clId="{0B63CD18-4E17-5945-8C25-C5D51C5BCEE2}" dt="2021-04-27T19:28:59.507" v="63" actId="478"/>
          <ac:cxnSpMkLst>
            <pc:docMk/>
            <pc:sldMk cId="1071810132" sldId="263"/>
            <ac:cxnSpMk id="37" creationId="{8C30FB3B-CBAB-AF4D-87B9-A4D20B5D0CBB}"/>
          </ac:cxnSpMkLst>
        </pc:cxnChg>
        <pc:cxnChg chg="del">
          <ac:chgData name="Flávio Ceci" userId="88d4feaa40945e23" providerId="LiveId" clId="{0B63CD18-4E17-5945-8C25-C5D51C5BCEE2}" dt="2021-04-27T19:28:59.507" v="63" actId="478"/>
          <ac:cxnSpMkLst>
            <pc:docMk/>
            <pc:sldMk cId="1071810132" sldId="263"/>
            <ac:cxnSpMk id="41" creationId="{7832C8EF-CF4A-934E-B81F-8BEB2FA84898}"/>
          </ac:cxnSpMkLst>
        </pc:cxnChg>
        <pc:cxnChg chg="del">
          <ac:chgData name="Flávio Ceci" userId="88d4feaa40945e23" providerId="LiveId" clId="{0B63CD18-4E17-5945-8C25-C5D51C5BCEE2}" dt="2021-04-27T19:28:59.507" v="63" actId="478"/>
          <ac:cxnSpMkLst>
            <pc:docMk/>
            <pc:sldMk cId="1071810132" sldId="263"/>
            <ac:cxnSpMk id="43" creationId="{74A7BCB0-138F-4442-B7B8-8EAEB27E5ADC}"/>
          </ac:cxnSpMkLst>
        </pc:cxnChg>
        <pc:cxnChg chg="del">
          <ac:chgData name="Flávio Ceci" userId="88d4feaa40945e23" providerId="LiveId" clId="{0B63CD18-4E17-5945-8C25-C5D51C5BCEE2}" dt="2021-04-27T19:28:59.507" v="63" actId="478"/>
          <ac:cxnSpMkLst>
            <pc:docMk/>
            <pc:sldMk cId="1071810132" sldId="263"/>
            <ac:cxnSpMk id="46" creationId="{ADDC138A-9A49-D14A-90BD-238653EED978}"/>
          </ac:cxnSpMkLst>
        </pc:cxnChg>
        <pc:cxnChg chg="del">
          <ac:chgData name="Flávio Ceci" userId="88d4feaa40945e23" providerId="LiveId" clId="{0B63CD18-4E17-5945-8C25-C5D51C5BCEE2}" dt="2021-04-27T19:28:59.507" v="63" actId="478"/>
          <ac:cxnSpMkLst>
            <pc:docMk/>
            <pc:sldMk cId="1071810132" sldId="263"/>
            <ac:cxnSpMk id="49" creationId="{23AF018C-4C68-4A4E-8E1F-7655DD2AF4CB}"/>
          </ac:cxnSpMkLst>
        </pc:cxnChg>
      </pc:sldChg>
      <pc:sldChg chg="addSp delSp modSp add mod">
        <pc:chgData name="Flávio Ceci" userId="88d4feaa40945e23" providerId="LiveId" clId="{0B63CD18-4E17-5945-8C25-C5D51C5BCEE2}" dt="2021-04-27T19:31:17.377" v="108" actId="20577"/>
        <pc:sldMkLst>
          <pc:docMk/>
          <pc:sldMk cId="922918802" sldId="264"/>
        </pc:sldMkLst>
        <pc:spChg chg="add del mod">
          <ac:chgData name="Flávio Ceci" userId="88d4feaa40945e23" providerId="LiveId" clId="{0B63CD18-4E17-5945-8C25-C5D51C5BCEE2}" dt="2021-04-27T19:30:48.760" v="102" actId="478"/>
          <ac:spMkLst>
            <pc:docMk/>
            <pc:sldMk cId="922918802" sldId="264"/>
            <ac:spMk id="3" creationId="{65AB8AC2-4F3D-1445-8478-D934D1F6EE50}"/>
          </ac:spMkLst>
        </pc:spChg>
        <pc:spChg chg="add mod">
          <ac:chgData name="Flávio Ceci" userId="88d4feaa40945e23" providerId="LiveId" clId="{0B63CD18-4E17-5945-8C25-C5D51C5BCEE2}" dt="2021-04-27T19:31:17.377" v="108" actId="20577"/>
          <ac:spMkLst>
            <pc:docMk/>
            <pc:sldMk cId="922918802" sldId="264"/>
            <ac:spMk id="6" creationId="{007C1017-2A41-8249-A28A-C67FB45157EB}"/>
          </ac:spMkLst>
        </pc:spChg>
        <pc:spChg chg="del">
          <ac:chgData name="Flávio Ceci" userId="88d4feaa40945e23" providerId="LiveId" clId="{0B63CD18-4E17-5945-8C25-C5D51C5BCEE2}" dt="2021-04-27T19:30:46.674" v="101" actId="478"/>
          <ac:spMkLst>
            <pc:docMk/>
            <pc:sldMk cId="922918802" sldId="264"/>
            <ac:spMk id="52" creationId="{51439987-7117-2446-81B3-CF685C79A29E}"/>
          </ac:spMkLst>
        </pc:spChg>
      </pc:sldChg>
      <pc:sldChg chg="add del">
        <pc:chgData name="Flávio Ceci" userId="88d4feaa40945e23" providerId="LiveId" clId="{0B63CD18-4E17-5945-8C25-C5D51C5BCEE2}" dt="2021-04-27T19:29:47.306" v="92"/>
        <pc:sldMkLst>
          <pc:docMk/>
          <pc:sldMk cId="4209520544" sldId="264"/>
        </pc:sldMkLst>
      </pc:sldChg>
      <pc:sldMasterChg chg="delSldLayout">
        <pc:chgData name="Flávio Ceci" userId="88d4feaa40945e23" providerId="LiveId" clId="{0B63CD18-4E17-5945-8C25-C5D51C5BCEE2}" dt="2021-04-27T19:33:08.383" v="130" actId="2696"/>
        <pc:sldMasterMkLst>
          <pc:docMk/>
          <pc:sldMasterMk cId="445960942" sldId="2147483695"/>
        </pc:sldMasterMkLst>
        <pc:sldLayoutChg chg="del">
          <pc:chgData name="Flávio Ceci" userId="88d4feaa40945e23" providerId="LiveId" clId="{0B63CD18-4E17-5945-8C25-C5D51C5BCEE2}" dt="2021-04-27T19:28:41.606" v="61" actId="2696"/>
          <pc:sldLayoutMkLst>
            <pc:docMk/>
            <pc:sldMasterMk cId="445960942" sldId="2147483695"/>
            <pc:sldLayoutMk cId="2201579737" sldId="2147483710"/>
          </pc:sldLayoutMkLst>
        </pc:sldLayoutChg>
        <pc:sldLayoutChg chg="del">
          <pc:chgData name="Flávio Ceci" userId="88d4feaa40945e23" providerId="LiveId" clId="{0B63CD18-4E17-5945-8C25-C5D51C5BCEE2}" dt="2021-04-27T19:33:08.383" v="130" actId="2696"/>
          <pc:sldLayoutMkLst>
            <pc:docMk/>
            <pc:sldMasterMk cId="445960942" sldId="2147483695"/>
            <pc:sldLayoutMk cId="2022679048" sldId="2147483711"/>
          </pc:sldLayoutMkLst>
        </pc:sldLayoutChg>
      </pc:sldMasterChg>
    </pc:docChg>
  </pc:docChgLst>
  <pc:docChgLst>
    <pc:chgData name="Flávio Ceci" userId="88d4feaa40945e23" providerId="LiveId" clId="{80862510-CCF4-ED41-A436-D37DD7C88B55}"/>
    <pc:docChg chg="undo custSel addSld delSld modSld">
      <pc:chgData name="Flávio Ceci" userId="88d4feaa40945e23" providerId="LiveId" clId="{80862510-CCF4-ED41-A436-D37DD7C88B55}" dt="2021-04-30T16:02:49.494" v="1066" actId="1076"/>
      <pc:docMkLst>
        <pc:docMk/>
      </pc:docMkLst>
      <pc:sldChg chg="modSp mod">
        <pc:chgData name="Flávio Ceci" userId="88d4feaa40945e23" providerId="LiveId" clId="{80862510-CCF4-ED41-A436-D37DD7C88B55}" dt="2021-04-29T11:28:47.940" v="45" actId="20577"/>
        <pc:sldMkLst>
          <pc:docMk/>
          <pc:sldMk cId="1330216257" sldId="257"/>
        </pc:sldMkLst>
        <pc:spChg chg="mod">
          <ac:chgData name="Flávio Ceci" userId="88d4feaa40945e23" providerId="LiveId" clId="{80862510-CCF4-ED41-A436-D37DD7C88B55}" dt="2021-04-29T11:28:47.940" v="45" actId="20577"/>
          <ac:spMkLst>
            <pc:docMk/>
            <pc:sldMk cId="1330216257" sldId="257"/>
            <ac:spMk id="3" creationId="{00000000-0000-0000-0000-000000000000}"/>
          </ac:spMkLst>
        </pc:spChg>
      </pc:sldChg>
      <pc:sldChg chg="addSp delSp modSp mod">
        <pc:chgData name="Flávio Ceci" userId="88d4feaa40945e23" providerId="LiveId" clId="{80862510-CCF4-ED41-A436-D37DD7C88B55}" dt="2021-04-29T13:18:00.560" v="287" actId="313"/>
        <pc:sldMkLst>
          <pc:docMk/>
          <pc:sldMk cId="2779768334" sldId="265"/>
        </pc:sldMkLst>
        <pc:spChg chg="mod">
          <ac:chgData name="Flávio Ceci" userId="88d4feaa40945e23" providerId="LiveId" clId="{80862510-CCF4-ED41-A436-D37DD7C88B55}" dt="2021-04-29T13:14:15.773" v="239" actId="20577"/>
          <ac:spMkLst>
            <pc:docMk/>
            <pc:sldMk cId="2779768334" sldId="265"/>
            <ac:spMk id="3" creationId="{AA2ED0BE-0793-264A-A8FD-91945BD52BF1}"/>
          </ac:spMkLst>
        </pc:spChg>
        <pc:spChg chg="mod">
          <ac:chgData name="Flávio Ceci" userId="88d4feaa40945e23" providerId="LiveId" clId="{80862510-CCF4-ED41-A436-D37DD7C88B55}" dt="2021-04-29T13:18:00.560" v="287" actId="313"/>
          <ac:spMkLst>
            <pc:docMk/>
            <pc:sldMk cId="2779768334" sldId="265"/>
            <ac:spMk id="7" creationId="{C4A7F81C-1F12-1B42-9935-AA8971FA6834}"/>
          </ac:spMkLst>
        </pc:spChg>
        <pc:picChg chg="del">
          <ac:chgData name="Flávio Ceci" userId="88d4feaa40945e23" providerId="LiveId" clId="{80862510-CCF4-ED41-A436-D37DD7C88B55}" dt="2021-04-29T13:16:26.827" v="271" actId="478"/>
          <ac:picMkLst>
            <pc:docMk/>
            <pc:sldMk cId="2779768334" sldId="265"/>
            <ac:picMk id="4" creationId="{10DD7947-9E2C-8143-B54D-590F7B0D2B5B}"/>
          </ac:picMkLst>
        </pc:picChg>
        <pc:picChg chg="add mod">
          <ac:chgData name="Flávio Ceci" userId="88d4feaa40945e23" providerId="LiveId" clId="{80862510-CCF4-ED41-A436-D37DD7C88B55}" dt="2021-04-29T13:17:11.375" v="278" actId="1076"/>
          <ac:picMkLst>
            <pc:docMk/>
            <pc:sldMk cId="2779768334" sldId="265"/>
            <ac:picMk id="5" creationId="{9B49076B-F72E-A447-9FDD-A3D50F7F1EE9}"/>
          </ac:picMkLst>
        </pc:picChg>
        <pc:picChg chg="add mod">
          <ac:chgData name="Flávio Ceci" userId="88d4feaa40945e23" providerId="LiveId" clId="{80862510-CCF4-ED41-A436-D37DD7C88B55}" dt="2021-04-29T13:17:39.185" v="284" actId="1076"/>
          <ac:picMkLst>
            <pc:docMk/>
            <pc:sldMk cId="2779768334" sldId="265"/>
            <ac:picMk id="8" creationId="{8D05F60B-5A6D-634A-8EDE-F6A32404B4B6}"/>
          </ac:picMkLst>
        </pc:picChg>
      </pc:sldChg>
      <pc:sldChg chg="addSp delSp modSp mod">
        <pc:chgData name="Flávio Ceci" userId="88d4feaa40945e23" providerId="LiveId" clId="{80862510-CCF4-ED41-A436-D37DD7C88B55}" dt="2021-04-29T11:34:11.846" v="192" actId="20577"/>
        <pc:sldMkLst>
          <pc:docMk/>
          <pc:sldMk cId="4248227425" sldId="281"/>
        </pc:sldMkLst>
        <pc:spChg chg="mod">
          <ac:chgData name="Flávio Ceci" userId="88d4feaa40945e23" providerId="LiveId" clId="{80862510-CCF4-ED41-A436-D37DD7C88B55}" dt="2021-04-29T11:29:56.503" v="87" actId="20577"/>
          <ac:spMkLst>
            <pc:docMk/>
            <pc:sldMk cId="4248227425" sldId="281"/>
            <ac:spMk id="3" creationId="{AA2ED0BE-0793-264A-A8FD-91945BD52BF1}"/>
          </ac:spMkLst>
        </pc:spChg>
        <pc:spChg chg="add mod">
          <ac:chgData name="Flávio Ceci" userId="88d4feaa40945e23" providerId="LiveId" clId="{80862510-CCF4-ED41-A436-D37DD7C88B55}" dt="2021-04-29T11:33:54.389" v="188" actId="313"/>
          <ac:spMkLst>
            <pc:docMk/>
            <pc:sldMk cId="4248227425" sldId="281"/>
            <ac:spMk id="5" creationId="{5A936727-0ECA-4F45-B318-01759CBEC258}"/>
          </ac:spMkLst>
        </pc:spChg>
        <pc:spChg chg="mod">
          <ac:chgData name="Flávio Ceci" userId="88d4feaa40945e23" providerId="LiveId" clId="{80862510-CCF4-ED41-A436-D37DD7C88B55}" dt="2021-04-29T11:34:11.846" v="192" actId="20577"/>
          <ac:spMkLst>
            <pc:docMk/>
            <pc:sldMk cId="4248227425" sldId="281"/>
            <ac:spMk id="7" creationId="{71F668AE-0833-E047-A799-931C6C180762}"/>
          </ac:spMkLst>
        </pc:spChg>
        <pc:picChg chg="add mod">
          <ac:chgData name="Flávio Ceci" userId="88d4feaa40945e23" providerId="LiveId" clId="{80862510-CCF4-ED41-A436-D37DD7C88B55}" dt="2021-04-29T11:33:39.794" v="183" actId="1076"/>
          <ac:picMkLst>
            <pc:docMk/>
            <pc:sldMk cId="4248227425" sldId="281"/>
            <ac:picMk id="4" creationId="{1DB497C8-AC16-3346-811D-605B5AC77E26}"/>
          </ac:picMkLst>
        </pc:picChg>
        <pc:picChg chg="del">
          <ac:chgData name="Flávio Ceci" userId="88d4feaa40945e23" providerId="LiveId" clId="{80862510-CCF4-ED41-A436-D37DD7C88B55}" dt="2021-04-29T11:30:25.944" v="90" actId="478"/>
          <ac:picMkLst>
            <pc:docMk/>
            <pc:sldMk cId="4248227425" sldId="281"/>
            <ac:picMk id="1026" creationId="{B232495A-1269-D846-B3E4-9E3268E43BF8}"/>
          </ac:picMkLst>
        </pc:picChg>
      </pc:sldChg>
      <pc:sldChg chg="del">
        <pc:chgData name="Flávio Ceci" userId="88d4feaa40945e23" providerId="LiveId" clId="{80862510-CCF4-ED41-A436-D37DD7C88B55}" dt="2021-04-29T13:28:08.764" v="374" actId="2696"/>
        <pc:sldMkLst>
          <pc:docMk/>
          <pc:sldMk cId="118971650" sldId="282"/>
        </pc:sldMkLst>
      </pc:sldChg>
      <pc:sldChg chg="del">
        <pc:chgData name="Flávio Ceci" userId="88d4feaa40945e23" providerId="LiveId" clId="{80862510-CCF4-ED41-A436-D37DD7C88B55}" dt="2021-04-29T13:28:08.764" v="374" actId="2696"/>
        <pc:sldMkLst>
          <pc:docMk/>
          <pc:sldMk cId="3903082195" sldId="283"/>
        </pc:sldMkLst>
      </pc:sldChg>
      <pc:sldChg chg="del">
        <pc:chgData name="Flávio Ceci" userId="88d4feaa40945e23" providerId="LiveId" clId="{80862510-CCF4-ED41-A436-D37DD7C88B55}" dt="2021-04-29T13:28:08.764" v="374" actId="2696"/>
        <pc:sldMkLst>
          <pc:docMk/>
          <pc:sldMk cId="2083857446" sldId="296"/>
        </pc:sldMkLst>
      </pc:sldChg>
      <pc:sldChg chg="del">
        <pc:chgData name="Flávio Ceci" userId="88d4feaa40945e23" providerId="LiveId" clId="{80862510-CCF4-ED41-A436-D37DD7C88B55}" dt="2021-04-29T13:28:08.764" v="374" actId="2696"/>
        <pc:sldMkLst>
          <pc:docMk/>
          <pc:sldMk cId="3972375597" sldId="297"/>
        </pc:sldMkLst>
      </pc:sldChg>
      <pc:sldChg chg="del">
        <pc:chgData name="Flávio Ceci" userId="88d4feaa40945e23" providerId="LiveId" clId="{80862510-CCF4-ED41-A436-D37DD7C88B55}" dt="2021-04-29T13:28:08.764" v="374" actId="2696"/>
        <pc:sldMkLst>
          <pc:docMk/>
          <pc:sldMk cId="3887469882" sldId="298"/>
        </pc:sldMkLst>
      </pc:sldChg>
      <pc:sldChg chg="del">
        <pc:chgData name="Flávio Ceci" userId="88d4feaa40945e23" providerId="LiveId" clId="{80862510-CCF4-ED41-A436-D37DD7C88B55}" dt="2021-04-29T13:28:08.764" v="374" actId="2696"/>
        <pc:sldMkLst>
          <pc:docMk/>
          <pc:sldMk cId="3842232515" sldId="299"/>
        </pc:sldMkLst>
      </pc:sldChg>
      <pc:sldChg chg="del">
        <pc:chgData name="Flávio Ceci" userId="88d4feaa40945e23" providerId="LiveId" clId="{80862510-CCF4-ED41-A436-D37DD7C88B55}" dt="2021-04-29T13:28:08.764" v="374" actId="2696"/>
        <pc:sldMkLst>
          <pc:docMk/>
          <pc:sldMk cId="2497290947" sldId="300"/>
        </pc:sldMkLst>
      </pc:sldChg>
      <pc:sldChg chg="del">
        <pc:chgData name="Flávio Ceci" userId="88d4feaa40945e23" providerId="LiveId" clId="{80862510-CCF4-ED41-A436-D37DD7C88B55}" dt="2021-04-29T13:28:08.764" v="374" actId="2696"/>
        <pc:sldMkLst>
          <pc:docMk/>
          <pc:sldMk cId="3822414656" sldId="301"/>
        </pc:sldMkLst>
      </pc:sldChg>
      <pc:sldChg chg="del">
        <pc:chgData name="Flávio Ceci" userId="88d4feaa40945e23" providerId="LiveId" clId="{80862510-CCF4-ED41-A436-D37DD7C88B55}" dt="2021-04-29T13:28:08.764" v="374" actId="2696"/>
        <pc:sldMkLst>
          <pc:docMk/>
          <pc:sldMk cId="3643265851" sldId="302"/>
        </pc:sldMkLst>
      </pc:sldChg>
      <pc:sldChg chg="del">
        <pc:chgData name="Flávio Ceci" userId="88d4feaa40945e23" providerId="LiveId" clId="{80862510-CCF4-ED41-A436-D37DD7C88B55}" dt="2021-04-29T13:28:08.764" v="374" actId="2696"/>
        <pc:sldMkLst>
          <pc:docMk/>
          <pc:sldMk cId="3631416791" sldId="303"/>
        </pc:sldMkLst>
      </pc:sldChg>
      <pc:sldChg chg="del">
        <pc:chgData name="Flávio Ceci" userId="88d4feaa40945e23" providerId="LiveId" clId="{80862510-CCF4-ED41-A436-D37DD7C88B55}" dt="2021-04-29T13:28:08.764" v="374" actId="2696"/>
        <pc:sldMkLst>
          <pc:docMk/>
          <pc:sldMk cId="952607579" sldId="304"/>
        </pc:sldMkLst>
      </pc:sldChg>
      <pc:sldChg chg="del">
        <pc:chgData name="Flávio Ceci" userId="88d4feaa40945e23" providerId="LiveId" clId="{80862510-CCF4-ED41-A436-D37DD7C88B55}" dt="2021-04-29T13:28:08.764" v="374" actId="2696"/>
        <pc:sldMkLst>
          <pc:docMk/>
          <pc:sldMk cId="1243830573" sldId="305"/>
        </pc:sldMkLst>
      </pc:sldChg>
      <pc:sldChg chg="modSp add mod">
        <pc:chgData name="Flávio Ceci" userId="88d4feaa40945e23" providerId="LiveId" clId="{80862510-CCF4-ED41-A436-D37DD7C88B55}" dt="2021-04-29T11:34:39.718" v="216" actId="20577"/>
        <pc:sldMkLst>
          <pc:docMk/>
          <pc:sldMk cId="2401325063" sldId="306"/>
        </pc:sldMkLst>
        <pc:spChg chg="mod">
          <ac:chgData name="Flávio Ceci" userId="88d4feaa40945e23" providerId="LiveId" clId="{80862510-CCF4-ED41-A436-D37DD7C88B55}" dt="2021-04-29T11:34:39.718" v="216" actId="20577"/>
          <ac:spMkLst>
            <pc:docMk/>
            <pc:sldMk cId="2401325063" sldId="306"/>
            <ac:spMk id="9" creationId="{D06C8C1D-D60C-9F49-AC91-D90155BAE89F}"/>
          </ac:spMkLst>
        </pc:spChg>
      </pc:sldChg>
      <pc:sldChg chg="addSp delSp modSp add mod">
        <pc:chgData name="Flávio Ceci" userId="88d4feaa40945e23" providerId="LiveId" clId="{80862510-CCF4-ED41-A436-D37DD7C88B55}" dt="2021-04-30T15:20:19.658" v="947" actId="1076"/>
        <pc:sldMkLst>
          <pc:docMk/>
          <pc:sldMk cId="421396143" sldId="307"/>
        </pc:sldMkLst>
        <pc:spChg chg="mod">
          <ac:chgData name="Flávio Ceci" userId="88d4feaa40945e23" providerId="LiveId" clId="{80862510-CCF4-ED41-A436-D37DD7C88B55}" dt="2021-04-29T13:18:20.985" v="299" actId="20577"/>
          <ac:spMkLst>
            <pc:docMk/>
            <pc:sldMk cId="421396143" sldId="307"/>
            <ac:spMk id="7" creationId="{C4A7F81C-1F12-1B42-9935-AA8971FA6834}"/>
          </ac:spMkLst>
        </pc:spChg>
        <pc:picChg chg="add del mod">
          <ac:chgData name="Flávio Ceci" userId="88d4feaa40945e23" providerId="LiveId" clId="{80862510-CCF4-ED41-A436-D37DD7C88B55}" dt="2021-04-30T15:20:07.894" v="942" actId="478"/>
          <ac:picMkLst>
            <pc:docMk/>
            <pc:sldMk cId="421396143" sldId="307"/>
            <ac:picMk id="4" creationId="{F28AD8BF-92AA-A545-A19A-FE571AF999E6}"/>
          </ac:picMkLst>
        </pc:picChg>
        <pc:picChg chg="add mod">
          <ac:chgData name="Flávio Ceci" userId="88d4feaa40945e23" providerId="LiveId" clId="{80862510-CCF4-ED41-A436-D37DD7C88B55}" dt="2021-04-30T15:20:19.658" v="947" actId="1076"/>
          <ac:picMkLst>
            <pc:docMk/>
            <pc:sldMk cId="421396143" sldId="307"/>
            <ac:picMk id="5" creationId="{93A4C3E3-E1D0-D24F-B81F-06E205A66B05}"/>
          </ac:picMkLst>
        </pc:picChg>
        <pc:picChg chg="del">
          <ac:chgData name="Flávio Ceci" userId="88d4feaa40945e23" providerId="LiveId" clId="{80862510-CCF4-ED41-A436-D37DD7C88B55}" dt="2021-04-29T13:18:24.346" v="301" actId="478"/>
          <ac:picMkLst>
            <pc:docMk/>
            <pc:sldMk cId="421396143" sldId="307"/>
            <ac:picMk id="5" creationId="{9B49076B-F72E-A447-9FDD-A3D50F7F1EE9}"/>
          </ac:picMkLst>
        </pc:picChg>
        <pc:picChg chg="del">
          <ac:chgData name="Flávio Ceci" userId="88d4feaa40945e23" providerId="LiveId" clId="{80862510-CCF4-ED41-A436-D37DD7C88B55}" dt="2021-04-29T13:18:22.946" v="300" actId="478"/>
          <ac:picMkLst>
            <pc:docMk/>
            <pc:sldMk cId="421396143" sldId="307"/>
            <ac:picMk id="8" creationId="{8D05F60B-5A6D-634A-8EDE-F6A32404B4B6}"/>
          </ac:picMkLst>
        </pc:picChg>
      </pc:sldChg>
      <pc:sldChg chg="addSp delSp modSp add mod">
        <pc:chgData name="Flávio Ceci" userId="88d4feaa40945e23" providerId="LiveId" clId="{80862510-CCF4-ED41-A436-D37DD7C88B55}" dt="2021-04-29T13:22:43.050" v="372" actId="1076"/>
        <pc:sldMkLst>
          <pc:docMk/>
          <pc:sldMk cId="1335520933" sldId="308"/>
        </pc:sldMkLst>
        <pc:spChg chg="mod">
          <ac:chgData name="Flávio Ceci" userId="88d4feaa40945e23" providerId="LiveId" clId="{80862510-CCF4-ED41-A436-D37DD7C88B55}" dt="2021-04-29T13:20:33.663" v="311" actId="14100"/>
          <ac:spMkLst>
            <pc:docMk/>
            <pc:sldMk cId="1335520933" sldId="308"/>
            <ac:spMk id="7" creationId="{C4A7F81C-1F12-1B42-9935-AA8971FA6834}"/>
          </ac:spMkLst>
        </pc:spChg>
        <pc:picChg chg="add del mod">
          <ac:chgData name="Flávio Ceci" userId="88d4feaa40945e23" providerId="LiveId" clId="{80862510-CCF4-ED41-A436-D37DD7C88B55}" dt="2021-04-29T13:21:00.535" v="318" actId="478"/>
          <ac:picMkLst>
            <pc:docMk/>
            <pc:sldMk cId="1335520933" sldId="308"/>
            <ac:picMk id="4" creationId="{29142E57-4124-2C40-AD34-226FCD0DF2A3}"/>
          </ac:picMkLst>
        </pc:picChg>
        <pc:picChg chg="del">
          <ac:chgData name="Flávio Ceci" userId="88d4feaa40945e23" providerId="LiveId" clId="{80862510-CCF4-ED41-A436-D37DD7C88B55}" dt="2021-04-29T13:20:36.074" v="313" actId="478"/>
          <ac:picMkLst>
            <pc:docMk/>
            <pc:sldMk cId="1335520933" sldId="308"/>
            <ac:picMk id="5" creationId="{9B49076B-F72E-A447-9FDD-A3D50F7F1EE9}"/>
          </ac:picMkLst>
        </pc:picChg>
        <pc:picChg chg="del">
          <ac:chgData name="Flávio Ceci" userId="88d4feaa40945e23" providerId="LiveId" clId="{80862510-CCF4-ED41-A436-D37DD7C88B55}" dt="2021-04-29T13:20:34.810" v="312" actId="478"/>
          <ac:picMkLst>
            <pc:docMk/>
            <pc:sldMk cId="1335520933" sldId="308"/>
            <ac:picMk id="8" creationId="{8D05F60B-5A6D-634A-8EDE-F6A32404B4B6}"/>
          </ac:picMkLst>
        </pc:picChg>
        <pc:picChg chg="add mod">
          <ac:chgData name="Flávio Ceci" userId="88d4feaa40945e23" providerId="LiveId" clId="{80862510-CCF4-ED41-A436-D37DD7C88B55}" dt="2021-04-29T13:22:09.198" v="349" actId="1037"/>
          <ac:picMkLst>
            <pc:docMk/>
            <pc:sldMk cId="1335520933" sldId="308"/>
            <ac:picMk id="9" creationId="{7FF2A988-1374-AA4D-9C3F-4170BE48EDB0}"/>
          </ac:picMkLst>
        </pc:picChg>
        <pc:picChg chg="add del mod">
          <ac:chgData name="Flávio Ceci" userId="88d4feaa40945e23" providerId="LiveId" clId="{80862510-CCF4-ED41-A436-D37DD7C88B55}" dt="2021-04-29T13:21:40.360" v="326" actId="478"/>
          <ac:picMkLst>
            <pc:docMk/>
            <pc:sldMk cId="1335520933" sldId="308"/>
            <ac:picMk id="11" creationId="{A2330147-8A85-FA46-99BE-6E3BE1F63FCD}"/>
          </ac:picMkLst>
        </pc:picChg>
        <pc:picChg chg="add del mod">
          <ac:chgData name="Flávio Ceci" userId="88d4feaa40945e23" providerId="LiveId" clId="{80862510-CCF4-ED41-A436-D37DD7C88B55}" dt="2021-04-29T13:22:26.575" v="365" actId="478"/>
          <ac:picMkLst>
            <pc:docMk/>
            <pc:sldMk cId="1335520933" sldId="308"/>
            <ac:picMk id="13" creationId="{E982AD6A-7E84-3540-881F-0083593F50FA}"/>
          </ac:picMkLst>
        </pc:picChg>
        <pc:picChg chg="add mod">
          <ac:chgData name="Flávio Ceci" userId="88d4feaa40945e23" providerId="LiveId" clId="{80862510-CCF4-ED41-A436-D37DD7C88B55}" dt="2021-04-29T13:22:43.050" v="372" actId="1076"/>
          <ac:picMkLst>
            <pc:docMk/>
            <pc:sldMk cId="1335520933" sldId="308"/>
            <ac:picMk id="15" creationId="{986620E3-C4F5-CD43-9BE1-58B81DED3047}"/>
          </ac:picMkLst>
        </pc:picChg>
      </pc:sldChg>
      <pc:sldChg chg="addSp delSp modSp add mod">
        <pc:chgData name="Flávio Ceci" userId="88d4feaa40945e23" providerId="LiveId" clId="{80862510-CCF4-ED41-A436-D37DD7C88B55}" dt="2021-04-30T15:27:14.920" v="960" actId="11529"/>
        <pc:sldMkLst>
          <pc:docMk/>
          <pc:sldMk cId="183062519" sldId="309"/>
        </pc:sldMkLst>
        <pc:spChg chg="mod">
          <ac:chgData name="Flávio Ceci" userId="88d4feaa40945e23" providerId="LiveId" clId="{80862510-CCF4-ED41-A436-D37DD7C88B55}" dt="2021-04-29T13:28:17.828" v="375" actId="20577"/>
          <ac:spMkLst>
            <pc:docMk/>
            <pc:sldMk cId="183062519" sldId="309"/>
            <ac:spMk id="7" creationId="{C4A7F81C-1F12-1B42-9935-AA8971FA6834}"/>
          </ac:spMkLst>
        </pc:spChg>
        <pc:picChg chg="add mod">
          <ac:chgData name="Flávio Ceci" userId="88d4feaa40945e23" providerId="LiveId" clId="{80862510-CCF4-ED41-A436-D37DD7C88B55}" dt="2021-04-30T15:24:45.834" v="955" actId="1076"/>
          <ac:picMkLst>
            <pc:docMk/>
            <pc:sldMk cId="183062519" sldId="309"/>
            <ac:picMk id="4" creationId="{0484EEBB-EB32-014E-9D13-BF1A25F34B15}"/>
          </ac:picMkLst>
        </pc:picChg>
        <pc:picChg chg="del">
          <ac:chgData name="Flávio Ceci" userId="88d4feaa40945e23" providerId="LiveId" clId="{80862510-CCF4-ED41-A436-D37DD7C88B55}" dt="2021-04-29T13:28:45.417" v="376" actId="478"/>
          <ac:picMkLst>
            <pc:docMk/>
            <pc:sldMk cId="183062519" sldId="309"/>
            <ac:picMk id="4" creationId="{F28AD8BF-92AA-A545-A19A-FE571AF999E6}"/>
          </ac:picMkLst>
        </pc:picChg>
        <pc:picChg chg="add del mod">
          <ac:chgData name="Flávio Ceci" userId="88d4feaa40945e23" providerId="LiveId" clId="{80862510-CCF4-ED41-A436-D37DD7C88B55}" dt="2021-04-30T15:24:31.372" v="948" actId="478"/>
          <ac:picMkLst>
            <pc:docMk/>
            <pc:sldMk cId="183062519" sldId="309"/>
            <ac:picMk id="5" creationId="{1A666BED-7993-6841-BA69-0E8533D8BD6B}"/>
          </ac:picMkLst>
        </pc:picChg>
        <pc:picChg chg="add mod">
          <ac:chgData name="Flávio Ceci" userId="88d4feaa40945e23" providerId="LiveId" clId="{80862510-CCF4-ED41-A436-D37DD7C88B55}" dt="2021-04-30T15:27:06.439" v="959" actId="208"/>
          <ac:picMkLst>
            <pc:docMk/>
            <pc:sldMk cId="183062519" sldId="309"/>
            <ac:picMk id="8" creationId="{939E1F5A-31DF-F547-88FC-4BAA864D6D89}"/>
          </ac:picMkLst>
        </pc:picChg>
        <pc:cxnChg chg="add">
          <ac:chgData name="Flávio Ceci" userId="88d4feaa40945e23" providerId="LiveId" clId="{80862510-CCF4-ED41-A436-D37DD7C88B55}" dt="2021-04-30T15:27:14.920" v="960" actId="11529"/>
          <ac:cxnSpMkLst>
            <pc:docMk/>
            <pc:sldMk cId="183062519" sldId="309"/>
            <ac:cxnSpMk id="10" creationId="{1A79E42B-7660-1544-9046-089AB0B8E26F}"/>
          </ac:cxnSpMkLst>
        </pc:cxnChg>
      </pc:sldChg>
      <pc:sldChg chg="addSp delSp modSp add mod">
        <pc:chgData name="Flávio Ceci" userId="88d4feaa40945e23" providerId="LiveId" clId="{80862510-CCF4-ED41-A436-D37DD7C88B55}" dt="2021-04-29T13:32:12.249" v="431" actId="14100"/>
        <pc:sldMkLst>
          <pc:docMk/>
          <pc:sldMk cId="863906356" sldId="310"/>
        </pc:sldMkLst>
        <pc:spChg chg="mod">
          <ac:chgData name="Flávio Ceci" userId="88d4feaa40945e23" providerId="LiveId" clId="{80862510-CCF4-ED41-A436-D37DD7C88B55}" dt="2021-04-29T13:30:55.434" v="417" actId="123"/>
          <ac:spMkLst>
            <pc:docMk/>
            <pc:sldMk cId="863906356" sldId="310"/>
            <ac:spMk id="7" creationId="{C4A7F81C-1F12-1B42-9935-AA8971FA6834}"/>
          </ac:spMkLst>
        </pc:spChg>
        <pc:picChg chg="add mod">
          <ac:chgData name="Flávio Ceci" userId="88d4feaa40945e23" providerId="LiveId" clId="{80862510-CCF4-ED41-A436-D37DD7C88B55}" dt="2021-04-29T13:31:21.376" v="423" actId="1076"/>
          <ac:picMkLst>
            <pc:docMk/>
            <pc:sldMk cId="863906356" sldId="310"/>
            <ac:picMk id="4" creationId="{C90F5290-CD60-784E-8074-B3D0EDCDB091}"/>
          </ac:picMkLst>
        </pc:picChg>
        <pc:picChg chg="del">
          <ac:chgData name="Flávio Ceci" userId="88d4feaa40945e23" providerId="LiveId" clId="{80862510-CCF4-ED41-A436-D37DD7C88B55}" dt="2021-04-29T13:30:24.341" v="407" actId="478"/>
          <ac:picMkLst>
            <pc:docMk/>
            <pc:sldMk cId="863906356" sldId="310"/>
            <ac:picMk id="5" creationId="{9B49076B-F72E-A447-9FDD-A3D50F7F1EE9}"/>
          </ac:picMkLst>
        </pc:picChg>
        <pc:picChg chg="del">
          <ac:chgData name="Flávio Ceci" userId="88d4feaa40945e23" providerId="LiveId" clId="{80862510-CCF4-ED41-A436-D37DD7C88B55}" dt="2021-04-29T13:30:57.195" v="418" actId="478"/>
          <ac:picMkLst>
            <pc:docMk/>
            <pc:sldMk cId="863906356" sldId="310"/>
            <ac:picMk id="8" creationId="{8D05F60B-5A6D-634A-8EDE-F6A32404B4B6}"/>
          </ac:picMkLst>
        </pc:picChg>
        <pc:picChg chg="add mod">
          <ac:chgData name="Flávio Ceci" userId="88d4feaa40945e23" providerId="LiveId" clId="{80862510-CCF4-ED41-A436-D37DD7C88B55}" dt="2021-04-29T13:32:12.249" v="431" actId="14100"/>
          <ac:picMkLst>
            <pc:docMk/>
            <pc:sldMk cId="863906356" sldId="310"/>
            <ac:picMk id="9" creationId="{19316737-9C04-304E-A89D-D518C8F8B99D}"/>
          </ac:picMkLst>
        </pc:picChg>
      </pc:sldChg>
      <pc:sldChg chg="addSp delSp modSp add mod">
        <pc:chgData name="Flávio Ceci" userId="88d4feaa40945e23" providerId="LiveId" clId="{80862510-CCF4-ED41-A436-D37DD7C88B55}" dt="2021-04-30T15:37:33.530" v="973" actId="1076"/>
        <pc:sldMkLst>
          <pc:docMk/>
          <pc:sldMk cId="4089002997" sldId="311"/>
        </pc:sldMkLst>
        <pc:spChg chg="mod">
          <ac:chgData name="Flávio Ceci" userId="88d4feaa40945e23" providerId="LiveId" clId="{80862510-CCF4-ED41-A436-D37DD7C88B55}" dt="2021-04-29T13:37:27.876" v="440" actId="20577"/>
          <ac:spMkLst>
            <pc:docMk/>
            <pc:sldMk cId="4089002997" sldId="311"/>
            <ac:spMk id="7" creationId="{C4A7F81C-1F12-1B42-9935-AA8971FA6834}"/>
          </ac:spMkLst>
        </pc:spChg>
        <pc:picChg chg="add del mod">
          <ac:chgData name="Flávio Ceci" userId="88d4feaa40945e23" providerId="LiveId" clId="{80862510-CCF4-ED41-A436-D37DD7C88B55}" dt="2021-04-30T15:36:51.356" v="961" actId="478"/>
          <ac:picMkLst>
            <pc:docMk/>
            <pc:sldMk cId="4089002997" sldId="311"/>
            <ac:picMk id="4" creationId="{EAD11CE4-4D1A-F84E-919D-1654E3945551}"/>
          </ac:picMkLst>
        </pc:picChg>
        <pc:picChg chg="del">
          <ac:chgData name="Flávio Ceci" userId="88d4feaa40945e23" providerId="LiveId" clId="{80862510-CCF4-ED41-A436-D37DD7C88B55}" dt="2021-04-29T13:37:16.846" v="433" actId="478"/>
          <ac:picMkLst>
            <pc:docMk/>
            <pc:sldMk cId="4089002997" sldId="311"/>
            <ac:picMk id="5" creationId="{1A666BED-7993-6841-BA69-0E8533D8BD6B}"/>
          </ac:picMkLst>
        </pc:picChg>
        <pc:picChg chg="add del mod">
          <ac:chgData name="Flávio Ceci" userId="88d4feaa40945e23" providerId="LiveId" clId="{80862510-CCF4-ED41-A436-D37DD7C88B55}" dt="2021-04-30T15:37:17.107" v="965" actId="478"/>
          <ac:picMkLst>
            <pc:docMk/>
            <pc:sldMk cId="4089002997" sldId="311"/>
            <ac:picMk id="5" creationId="{C456B1D1-F4AF-194A-AB11-B7458DB9BABF}"/>
          </ac:picMkLst>
        </pc:picChg>
        <pc:picChg chg="add mod">
          <ac:chgData name="Flávio Ceci" userId="88d4feaa40945e23" providerId="LiveId" clId="{80862510-CCF4-ED41-A436-D37DD7C88B55}" dt="2021-04-30T15:37:33.530" v="973" actId="1076"/>
          <ac:picMkLst>
            <pc:docMk/>
            <pc:sldMk cId="4089002997" sldId="311"/>
            <ac:picMk id="8" creationId="{EF00378B-8336-5143-A669-3C79FA0DB07A}"/>
          </ac:picMkLst>
        </pc:picChg>
      </pc:sldChg>
      <pc:sldChg chg="addSp delSp modSp add mod">
        <pc:chgData name="Flávio Ceci" userId="88d4feaa40945e23" providerId="LiveId" clId="{80862510-CCF4-ED41-A436-D37DD7C88B55}" dt="2021-04-30T15:45:16.675" v="978" actId="1076"/>
        <pc:sldMkLst>
          <pc:docMk/>
          <pc:sldMk cId="2664427097" sldId="312"/>
        </pc:sldMkLst>
        <pc:spChg chg="mod">
          <ac:chgData name="Flávio Ceci" userId="88d4feaa40945e23" providerId="LiveId" clId="{80862510-CCF4-ED41-A436-D37DD7C88B55}" dt="2021-04-29T13:38:26.236" v="480" actId="20577"/>
          <ac:spMkLst>
            <pc:docMk/>
            <pc:sldMk cId="2664427097" sldId="312"/>
            <ac:spMk id="7" creationId="{C4A7F81C-1F12-1B42-9935-AA8971FA6834}"/>
          </ac:spMkLst>
        </pc:spChg>
        <pc:picChg chg="add mod">
          <ac:chgData name="Flávio Ceci" userId="88d4feaa40945e23" providerId="LiveId" clId="{80862510-CCF4-ED41-A436-D37DD7C88B55}" dt="2021-04-30T15:45:16.675" v="978" actId="1076"/>
          <ac:picMkLst>
            <pc:docMk/>
            <pc:sldMk cId="2664427097" sldId="312"/>
            <ac:picMk id="4" creationId="{452A8F4A-248A-9F4F-989F-F59B24C89F59}"/>
          </ac:picMkLst>
        </pc:picChg>
        <pc:picChg chg="del">
          <ac:chgData name="Flávio Ceci" userId="88d4feaa40945e23" providerId="LiveId" clId="{80862510-CCF4-ED41-A436-D37DD7C88B55}" dt="2021-04-29T13:38:29.344" v="481" actId="478"/>
          <ac:picMkLst>
            <pc:docMk/>
            <pc:sldMk cId="2664427097" sldId="312"/>
            <ac:picMk id="4" creationId="{EAD11CE4-4D1A-F84E-919D-1654E3945551}"/>
          </ac:picMkLst>
        </pc:picChg>
        <pc:picChg chg="add del mod">
          <ac:chgData name="Flávio Ceci" userId="88d4feaa40945e23" providerId="LiveId" clId="{80862510-CCF4-ED41-A436-D37DD7C88B55}" dt="2021-04-30T15:45:08.815" v="974" actId="478"/>
          <ac:picMkLst>
            <pc:docMk/>
            <pc:sldMk cId="2664427097" sldId="312"/>
            <ac:picMk id="5" creationId="{46349164-D96D-5E4A-AADD-C856BB3FF8B8}"/>
          </ac:picMkLst>
        </pc:picChg>
      </pc:sldChg>
      <pc:sldChg chg="modSp add mod">
        <pc:chgData name="Flávio Ceci" userId="88d4feaa40945e23" providerId="LiveId" clId="{80862510-CCF4-ED41-A436-D37DD7C88B55}" dt="2021-04-29T13:50:34.612" v="498" actId="20577"/>
        <pc:sldMkLst>
          <pc:docMk/>
          <pc:sldMk cId="1849471027" sldId="313"/>
        </pc:sldMkLst>
        <pc:spChg chg="mod">
          <ac:chgData name="Flávio Ceci" userId="88d4feaa40945e23" providerId="LiveId" clId="{80862510-CCF4-ED41-A436-D37DD7C88B55}" dt="2021-04-29T13:50:34.612" v="498" actId="20577"/>
          <ac:spMkLst>
            <pc:docMk/>
            <pc:sldMk cId="1849471027" sldId="313"/>
            <ac:spMk id="9" creationId="{D06C8C1D-D60C-9F49-AC91-D90155BAE89F}"/>
          </ac:spMkLst>
        </pc:spChg>
      </pc:sldChg>
      <pc:sldChg chg="addSp delSp modSp add mod">
        <pc:chgData name="Flávio Ceci" userId="88d4feaa40945e23" providerId="LiveId" clId="{80862510-CCF4-ED41-A436-D37DD7C88B55}" dt="2021-04-29T14:22:40.943" v="633" actId="20577"/>
        <pc:sldMkLst>
          <pc:docMk/>
          <pc:sldMk cId="270083249" sldId="314"/>
        </pc:sldMkLst>
        <pc:spChg chg="mod">
          <ac:chgData name="Flávio Ceci" userId="88d4feaa40945e23" providerId="LiveId" clId="{80862510-CCF4-ED41-A436-D37DD7C88B55}" dt="2021-04-29T14:19:40.167" v="627" actId="20577"/>
          <ac:spMkLst>
            <pc:docMk/>
            <pc:sldMk cId="270083249" sldId="314"/>
            <ac:spMk id="3" creationId="{AA2ED0BE-0793-264A-A8FD-91945BD52BF1}"/>
          </ac:spMkLst>
        </pc:spChg>
        <pc:spChg chg="mod">
          <ac:chgData name="Flávio Ceci" userId="88d4feaa40945e23" providerId="LiveId" clId="{80862510-CCF4-ED41-A436-D37DD7C88B55}" dt="2021-04-29T14:22:40.943" v="633" actId="20577"/>
          <ac:spMkLst>
            <pc:docMk/>
            <pc:sldMk cId="270083249" sldId="314"/>
            <ac:spMk id="7" creationId="{C4A7F81C-1F12-1B42-9935-AA8971FA6834}"/>
          </ac:spMkLst>
        </pc:spChg>
        <pc:picChg chg="add mod">
          <ac:chgData name="Flávio Ceci" userId="88d4feaa40945e23" providerId="LiveId" clId="{80862510-CCF4-ED41-A436-D37DD7C88B55}" dt="2021-04-29T13:54:02.967" v="525" actId="14100"/>
          <ac:picMkLst>
            <pc:docMk/>
            <pc:sldMk cId="270083249" sldId="314"/>
            <ac:picMk id="4" creationId="{3CF56745-C0AE-5640-96A3-C1ED3389A1EE}"/>
          </ac:picMkLst>
        </pc:picChg>
        <pc:picChg chg="del">
          <ac:chgData name="Flávio Ceci" userId="88d4feaa40945e23" providerId="LiveId" clId="{80862510-CCF4-ED41-A436-D37DD7C88B55}" dt="2021-04-29T13:52:43.127" v="506" actId="478"/>
          <ac:picMkLst>
            <pc:docMk/>
            <pc:sldMk cId="270083249" sldId="314"/>
            <ac:picMk id="5" creationId="{9B49076B-F72E-A447-9FDD-A3D50F7F1EE9}"/>
          </ac:picMkLst>
        </pc:picChg>
        <pc:picChg chg="del">
          <ac:chgData name="Flávio Ceci" userId="88d4feaa40945e23" providerId="LiveId" clId="{80862510-CCF4-ED41-A436-D37DD7C88B55}" dt="2021-04-29T13:52:41.615" v="505" actId="478"/>
          <ac:picMkLst>
            <pc:docMk/>
            <pc:sldMk cId="270083249" sldId="314"/>
            <ac:picMk id="8" creationId="{8D05F60B-5A6D-634A-8EDE-F6A32404B4B6}"/>
          </ac:picMkLst>
        </pc:picChg>
        <pc:picChg chg="add mod">
          <ac:chgData name="Flávio Ceci" userId="88d4feaa40945e23" providerId="LiveId" clId="{80862510-CCF4-ED41-A436-D37DD7C88B55}" dt="2021-04-29T13:54:09.828" v="529" actId="1076"/>
          <ac:picMkLst>
            <pc:docMk/>
            <pc:sldMk cId="270083249" sldId="314"/>
            <ac:picMk id="9" creationId="{C55953A7-6BB6-E04B-A816-5FF1C5148B2A}"/>
          </ac:picMkLst>
        </pc:picChg>
        <pc:picChg chg="add mod">
          <ac:chgData name="Flávio Ceci" userId="88d4feaa40945e23" providerId="LiveId" clId="{80862510-CCF4-ED41-A436-D37DD7C88B55}" dt="2021-04-29T13:54:44.015" v="571" actId="1038"/>
          <ac:picMkLst>
            <pc:docMk/>
            <pc:sldMk cId="270083249" sldId="314"/>
            <ac:picMk id="11" creationId="{1F6C32B2-15EA-F64E-848E-006A84023AE5}"/>
          </ac:picMkLst>
        </pc:picChg>
      </pc:sldChg>
      <pc:sldChg chg="addSp delSp modSp add mod">
        <pc:chgData name="Flávio Ceci" userId="88d4feaa40945e23" providerId="LiveId" clId="{80862510-CCF4-ED41-A436-D37DD7C88B55}" dt="2021-04-30T15:49:11.791" v="998" actId="1076"/>
        <pc:sldMkLst>
          <pc:docMk/>
          <pc:sldMk cId="3711333265" sldId="315"/>
        </pc:sldMkLst>
        <pc:spChg chg="mod">
          <ac:chgData name="Flávio Ceci" userId="88d4feaa40945e23" providerId="LiveId" clId="{80862510-CCF4-ED41-A436-D37DD7C88B55}" dt="2021-04-29T14:19:44.065" v="628"/>
          <ac:spMkLst>
            <pc:docMk/>
            <pc:sldMk cId="3711333265" sldId="315"/>
            <ac:spMk id="3" creationId="{AA2ED0BE-0793-264A-A8FD-91945BD52BF1}"/>
          </ac:spMkLst>
        </pc:spChg>
        <pc:spChg chg="mod">
          <ac:chgData name="Flávio Ceci" userId="88d4feaa40945e23" providerId="LiveId" clId="{80862510-CCF4-ED41-A436-D37DD7C88B55}" dt="2021-04-29T14:22:45.847" v="634"/>
          <ac:spMkLst>
            <pc:docMk/>
            <pc:sldMk cId="3711333265" sldId="315"/>
            <ac:spMk id="7" creationId="{C4A7F81C-1F12-1B42-9935-AA8971FA6834}"/>
          </ac:spMkLst>
        </pc:spChg>
        <pc:spChg chg="add del mod">
          <ac:chgData name="Flávio Ceci" userId="88d4feaa40945e23" providerId="LiveId" clId="{80862510-CCF4-ED41-A436-D37DD7C88B55}" dt="2021-04-30T15:48:49.062" v="995" actId="478"/>
          <ac:spMkLst>
            <pc:docMk/>
            <pc:sldMk cId="3711333265" sldId="315"/>
            <ac:spMk id="11" creationId="{EA8D9853-00F6-B84F-A63A-38C0E31FD15A}"/>
          </ac:spMkLst>
        </pc:spChg>
        <pc:spChg chg="add mod">
          <ac:chgData name="Flávio Ceci" userId="88d4feaa40945e23" providerId="LiveId" clId="{80862510-CCF4-ED41-A436-D37DD7C88B55}" dt="2021-04-30T15:49:11.791" v="998" actId="1076"/>
          <ac:spMkLst>
            <pc:docMk/>
            <pc:sldMk cId="3711333265" sldId="315"/>
            <ac:spMk id="12" creationId="{830E348D-20E2-1D43-B71D-4025692455D7}"/>
          </ac:spMkLst>
        </pc:spChg>
        <pc:picChg chg="del">
          <ac:chgData name="Flávio Ceci" userId="88d4feaa40945e23" providerId="LiveId" clId="{80862510-CCF4-ED41-A436-D37DD7C88B55}" dt="2021-04-29T14:01:35.994" v="585" actId="478"/>
          <ac:picMkLst>
            <pc:docMk/>
            <pc:sldMk cId="3711333265" sldId="315"/>
            <ac:picMk id="4" creationId="{3CF56745-C0AE-5640-96A3-C1ED3389A1EE}"/>
          </ac:picMkLst>
        </pc:picChg>
        <pc:picChg chg="add del mod">
          <ac:chgData name="Flávio Ceci" userId="88d4feaa40945e23" providerId="LiveId" clId="{80862510-CCF4-ED41-A436-D37DD7C88B55}" dt="2021-04-30T15:47:13.466" v="984" actId="478"/>
          <ac:picMkLst>
            <pc:docMk/>
            <pc:sldMk cId="3711333265" sldId="315"/>
            <ac:picMk id="4" creationId="{79D93585-75EC-ED46-958B-D102E6D1442D}"/>
          </ac:picMkLst>
        </pc:picChg>
        <pc:picChg chg="add del mod">
          <ac:chgData name="Flávio Ceci" userId="88d4feaa40945e23" providerId="LiveId" clId="{80862510-CCF4-ED41-A436-D37DD7C88B55}" dt="2021-04-30T15:46:42.011" v="979" actId="478"/>
          <ac:picMkLst>
            <pc:docMk/>
            <pc:sldMk cId="3711333265" sldId="315"/>
            <ac:picMk id="5" creationId="{53DECE0F-8632-0A41-BA49-70B4E3B3B55C}"/>
          </ac:picMkLst>
        </pc:picChg>
        <pc:picChg chg="add mod">
          <ac:chgData name="Flávio Ceci" userId="88d4feaa40945e23" providerId="LiveId" clId="{80862510-CCF4-ED41-A436-D37DD7C88B55}" dt="2021-04-30T15:47:26.097" v="988" actId="1076"/>
          <ac:picMkLst>
            <pc:docMk/>
            <pc:sldMk cId="3711333265" sldId="315"/>
            <ac:picMk id="8" creationId="{FABEE4CB-8D53-F241-9765-1D083E769F84}"/>
          </ac:picMkLst>
        </pc:picChg>
        <pc:picChg chg="del">
          <ac:chgData name="Flávio Ceci" userId="88d4feaa40945e23" providerId="LiveId" clId="{80862510-CCF4-ED41-A436-D37DD7C88B55}" dt="2021-04-29T14:01:34.106" v="584" actId="478"/>
          <ac:picMkLst>
            <pc:docMk/>
            <pc:sldMk cId="3711333265" sldId="315"/>
            <ac:picMk id="9" creationId="{C55953A7-6BB6-E04B-A816-5FF1C5148B2A}"/>
          </ac:picMkLst>
        </pc:picChg>
        <pc:picChg chg="add mod">
          <ac:chgData name="Flávio Ceci" userId="88d4feaa40945e23" providerId="LiveId" clId="{80862510-CCF4-ED41-A436-D37DD7C88B55}" dt="2021-04-30T15:47:53.479" v="992" actId="1076"/>
          <ac:picMkLst>
            <pc:docMk/>
            <pc:sldMk cId="3711333265" sldId="315"/>
            <ac:picMk id="10" creationId="{DA9D3DF9-CDBF-F944-A60F-154B5BDFA160}"/>
          </ac:picMkLst>
        </pc:picChg>
        <pc:picChg chg="del">
          <ac:chgData name="Flávio Ceci" userId="88d4feaa40945e23" providerId="LiveId" clId="{80862510-CCF4-ED41-A436-D37DD7C88B55}" dt="2021-04-29T14:01:37.619" v="586" actId="478"/>
          <ac:picMkLst>
            <pc:docMk/>
            <pc:sldMk cId="3711333265" sldId="315"/>
            <ac:picMk id="11" creationId="{1F6C32B2-15EA-F64E-848E-006A84023AE5}"/>
          </ac:picMkLst>
        </pc:picChg>
      </pc:sldChg>
      <pc:sldChg chg="addSp delSp modSp add mod">
        <pc:chgData name="Flávio Ceci" userId="88d4feaa40945e23" providerId="LiveId" clId="{80862510-CCF4-ED41-A436-D37DD7C88B55}" dt="2021-04-30T15:55:22.561" v="1033" actId="1076"/>
        <pc:sldMkLst>
          <pc:docMk/>
          <pc:sldMk cId="274751211" sldId="316"/>
        </pc:sldMkLst>
        <pc:spChg chg="mod">
          <ac:chgData name="Flávio Ceci" userId="88d4feaa40945e23" providerId="LiveId" clId="{80862510-CCF4-ED41-A436-D37DD7C88B55}" dt="2021-04-29T14:19:48.970" v="629"/>
          <ac:spMkLst>
            <pc:docMk/>
            <pc:sldMk cId="274751211" sldId="316"/>
            <ac:spMk id="3" creationId="{AA2ED0BE-0793-264A-A8FD-91945BD52BF1}"/>
          </ac:spMkLst>
        </pc:spChg>
        <pc:spChg chg="add del mod">
          <ac:chgData name="Flávio Ceci" userId="88d4feaa40945e23" providerId="LiveId" clId="{80862510-CCF4-ED41-A436-D37DD7C88B55}" dt="2021-04-30T15:55:03.117" v="1026" actId="478"/>
          <ac:spMkLst>
            <pc:docMk/>
            <pc:sldMk cId="274751211" sldId="316"/>
            <ac:spMk id="6" creationId="{9F4C7121-D6EE-E040-8DBB-F54A606520E7}"/>
          </ac:spMkLst>
        </pc:spChg>
        <pc:spChg chg="mod">
          <ac:chgData name="Flávio Ceci" userId="88d4feaa40945e23" providerId="LiveId" clId="{80862510-CCF4-ED41-A436-D37DD7C88B55}" dt="2021-04-29T14:22:48.162" v="635"/>
          <ac:spMkLst>
            <pc:docMk/>
            <pc:sldMk cId="274751211" sldId="316"/>
            <ac:spMk id="7" creationId="{C4A7F81C-1F12-1B42-9935-AA8971FA6834}"/>
          </ac:spMkLst>
        </pc:spChg>
        <pc:spChg chg="add mod">
          <ac:chgData name="Flávio Ceci" userId="88d4feaa40945e23" providerId="LiveId" clId="{80862510-CCF4-ED41-A436-D37DD7C88B55}" dt="2021-04-30T15:55:22.561" v="1033" actId="1076"/>
          <ac:spMkLst>
            <pc:docMk/>
            <pc:sldMk cId="274751211" sldId="316"/>
            <ac:spMk id="13" creationId="{BACFA460-131D-C14A-9CD5-DE920955C0CB}"/>
          </ac:spMkLst>
        </pc:spChg>
        <pc:picChg chg="add del mod">
          <ac:chgData name="Flávio Ceci" userId="88d4feaa40945e23" providerId="LiveId" clId="{80862510-CCF4-ED41-A436-D37DD7C88B55}" dt="2021-04-30T15:51:02.304" v="999" actId="478"/>
          <ac:picMkLst>
            <pc:docMk/>
            <pc:sldMk cId="274751211" sldId="316"/>
            <ac:picMk id="4" creationId="{BDE441BA-7CEB-F94A-A12D-A6B282B23CDE}"/>
          </ac:picMkLst>
        </pc:picChg>
        <pc:picChg chg="del">
          <ac:chgData name="Flávio Ceci" userId="88d4feaa40945e23" providerId="LiveId" clId="{80862510-CCF4-ED41-A436-D37DD7C88B55}" dt="2021-04-29T14:17:53.052" v="596" actId="478"/>
          <ac:picMkLst>
            <pc:docMk/>
            <pc:sldMk cId="274751211" sldId="316"/>
            <ac:picMk id="5" creationId="{53DECE0F-8632-0A41-BA49-70B4E3B3B55C}"/>
          </ac:picMkLst>
        </pc:picChg>
        <pc:picChg chg="add del mod">
          <ac:chgData name="Flávio Ceci" userId="88d4feaa40945e23" providerId="LiveId" clId="{80862510-CCF4-ED41-A436-D37DD7C88B55}" dt="2021-04-30T15:52:07.318" v="1006" actId="478"/>
          <ac:picMkLst>
            <pc:docMk/>
            <pc:sldMk cId="274751211" sldId="316"/>
            <ac:picMk id="5" creationId="{A093C403-389C-7443-AE1F-E0FD81D0CBFD}"/>
          </ac:picMkLst>
        </pc:picChg>
        <pc:picChg chg="add del mod">
          <ac:chgData name="Flávio Ceci" userId="88d4feaa40945e23" providerId="LiveId" clId="{80862510-CCF4-ED41-A436-D37DD7C88B55}" dt="2021-04-30T15:54:58.061" v="1022" actId="478"/>
          <ac:picMkLst>
            <pc:docMk/>
            <pc:sldMk cId="274751211" sldId="316"/>
            <ac:picMk id="9" creationId="{F07E85DF-F8ED-3C4D-B7DA-C618A7E8FDE9}"/>
          </ac:picMkLst>
        </pc:picChg>
        <pc:picChg chg="add mod">
          <ac:chgData name="Flávio Ceci" userId="88d4feaa40945e23" providerId="LiveId" clId="{80862510-CCF4-ED41-A436-D37DD7C88B55}" dt="2021-04-30T15:55:15.495" v="1029" actId="1076"/>
          <ac:picMkLst>
            <pc:docMk/>
            <pc:sldMk cId="274751211" sldId="316"/>
            <ac:picMk id="10" creationId="{99A4697E-D215-B64A-9304-98B9B7EDA0B1}"/>
          </ac:picMkLst>
        </pc:picChg>
        <pc:picChg chg="add mod">
          <ac:chgData name="Flávio Ceci" userId="88d4feaa40945e23" providerId="LiveId" clId="{80862510-CCF4-ED41-A436-D37DD7C88B55}" dt="2021-04-30T15:55:21.368" v="1032" actId="1076"/>
          <ac:picMkLst>
            <pc:docMk/>
            <pc:sldMk cId="274751211" sldId="316"/>
            <ac:picMk id="12" creationId="{1D21CAF2-604B-8C40-960A-4AFBFB15999D}"/>
          </ac:picMkLst>
        </pc:picChg>
      </pc:sldChg>
      <pc:sldChg chg="addSp delSp modSp add mod">
        <pc:chgData name="Flávio Ceci" userId="88d4feaa40945e23" providerId="LiveId" clId="{80862510-CCF4-ED41-A436-D37DD7C88B55}" dt="2021-04-29T14:38:17.172" v="666" actId="20577"/>
        <pc:sldMkLst>
          <pc:docMk/>
          <pc:sldMk cId="256407151" sldId="317"/>
        </pc:sldMkLst>
        <pc:spChg chg="mod">
          <ac:chgData name="Flávio Ceci" userId="88d4feaa40945e23" providerId="LiveId" clId="{80862510-CCF4-ED41-A436-D37DD7C88B55}" dt="2021-04-29T14:38:17.172" v="666" actId="20577"/>
          <ac:spMkLst>
            <pc:docMk/>
            <pc:sldMk cId="256407151" sldId="317"/>
            <ac:spMk id="7" creationId="{C4A7F81C-1F12-1B42-9935-AA8971FA6834}"/>
          </ac:spMkLst>
        </pc:spChg>
        <pc:picChg chg="del">
          <ac:chgData name="Flávio Ceci" userId="88d4feaa40945e23" providerId="LiveId" clId="{80862510-CCF4-ED41-A436-D37DD7C88B55}" dt="2021-04-29T14:30:28.137" v="644" actId="478"/>
          <ac:picMkLst>
            <pc:docMk/>
            <pc:sldMk cId="256407151" sldId="317"/>
            <ac:picMk id="4" creationId="{3CF56745-C0AE-5640-96A3-C1ED3389A1EE}"/>
          </ac:picMkLst>
        </pc:picChg>
        <pc:picChg chg="add mod">
          <ac:chgData name="Flávio Ceci" userId="88d4feaa40945e23" providerId="LiveId" clId="{80862510-CCF4-ED41-A436-D37DD7C88B55}" dt="2021-04-29T14:37:32.312" v="656" actId="1076"/>
          <ac:picMkLst>
            <pc:docMk/>
            <pc:sldMk cId="256407151" sldId="317"/>
            <ac:picMk id="5" creationId="{DB3C7615-F77B-F840-9EF3-23242BF56A03}"/>
          </ac:picMkLst>
        </pc:picChg>
        <pc:picChg chg="add mod">
          <ac:chgData name="Flávio Ceci" userId="88d4feaa40945e23" providerId="LiveId" clId="{80862510-CCF4-ED41-A436-D37DD7C88B55}" dt="2021-04-29T14:38:03.020" v="665" actId="1037"/>
          <ac:picMkLst>
            <pc:docMk/>
            <pc:sldMk cId="256407151" sldId="317"/>
            <ac:picMk id="8" creationId="{64BB99AA-A2FA-6549-B5D4-D3F567B8D8A0}"/>
          </ac:picMkLst>
        </pc:picChg>
        <pc:picChg chg="del">
          <ac:chgData name="Flávio Ceci" userId="88d4feaa40945e23" providerId="LiveId" clId="{80862510-CCF4-ED41-A436-D37DD7C88B55}" dt="2021-04-29T14:30:26.509" v="643" actId="478"/>
          <ac:picMkLst>
            <pc:docMk/>
            <pc:sldMk cId="256407151" sldId="317"/>
            <ac:picMk id="9" creationId="{C55953A7-6BB6-E04B-A816-5FF1C5148B2A}"/>
          </ac:picMkLst>
        </pc:picChg>
        <pc:picChg chg="del">
          <ac:chgData name="Flávio Ceci" userId="88d4feaa40945e23" providerId="LiveId" clId="{80862510-CCF4-ED41-A436-D37DD7C88B55}" dt="2021-04-29T14:30:29.547" v="645" actId="478"/>
          <ac:picMkLst>
            <pc:docMk/>
            <pc:sldMk cId="256407151" sldId="317"/>
            <ac:picMk id="11" creationId="{1F6C32B2-15EA-F64E-848E-006A84023AE5}"/>
          </ac:picMkLst>
        </pc:picChg>
      </pc:sldChg>
      <pc:sldChg chg="addSp delSp modSp add mod">
        <pc:chgData name="Flávio Ceci" userId="88d4feaa40945e23" providerId="LiveId" clId="{80862510-CCF4-ED41-A436-D37DD7C88B55}" dt="2021-04-30T16:00:18.145" v="1053" actId="1076"/>
        <pc:sldMkLst>
          <pc:docMk/>
          <pc:sldMk cId="3536184269" sldId="318"/>
        </pc:sldMkLst>
        <pc:spChg chg="add del mod">
          <ac:chgData name="Flávio Ceci" userId="88d4feaa40945e23" providerId="LiveId" clId="{80862510-CCF4-ED41-A436-D37DD7C88B55}" dt="2021-04-30T15:55:52.523" v="1036" actId="478"/>
          <ac:spMkLst>
            <pc:docMk/>
            <pc:sldMk cId="3536184269" sldId="318"/>
            <ac:spMk id="5" creationId="{08DEDF72-0E61-3E48-97E6-9F195C4C0E6C}"/>
          </ac:spMkLst>
        </pc:spChg>
        <pc:spChg chg="del mod">
          <ac:chgData name="Flávio Ceci" userId="88d4feaa40945e23" providerId="LiveId" clId="{80862510-CCF4-ED41-A436-D37DD7C88B55}" dt="2021-04-30T15:55:48.923" v="1034" actId="478"/>
          <ac:spMkLst>
            <pc:docMk/>
            <pc:sldMk cId="3536184269" sldId="318"/>
            <ac:spMk id="7" creationId="{C4A7F81C-1F12-1B42-9935-AA8971FA6834}"/>
          </ac:spMkLst>
        </pc:spChg>
        <pc:spChg chg="add mod">
          <ac:chgData name="Flávio Ceci" userId="88d4feaa40945e23" providerId="LiveId" clId="{80862510-CCF4-ED41-A436-D37DD7C88B55}" dt="2021-04-30T15:55:56.888" v="1038" actId="20577"/>
          <ac:spMkLst>
            <pc:docMk/>
            <pc:sldMk cId="3536184269" sldId="318"/>
            <ac:spMk id="8" creationId="{C8B3F990-D5AF-8242-9087-973D29A8F441}"/>
          </ac:spMkLst>
        </pc:spChg>
        <pc:spChg chg="add mod">
          <ac:chgData name="Flávio Ceci" userId="88d4feaa40945e23" providerId="LiveId" clId="{80862510-CCF4-ED41-A436-D37DD7C88B55}" dt="2021-04-30T16:00:18.145" v="1053" actId="1076"/>
          <ac:spMkLst>
            <pc:docMk/>
            <pc:sldMk cId="3536184269" sldId="318"/>
            <ac:spMk id="12" creationId="{C0F18B81-C174-9E4A-9F3C-E3F0BF87026E}"/>
          </ac:spMkLst>
        </pc:spChg>
        <pc:picChg chg="add del mod">
          <ac:chgData name="Flávio Ceci" userId="88d4feaa40945e23" providerId="LiveId" clId="{80862510-CCF4-ED41-A436-D37DD7C88B55}" dt="2021-04-30T15:59:21.235" v="1042" actId="478"/>
          <ac:picMkLst>
            <pc:docMk/>
            <pc:sldMk cId="3536184269" sldId="318"/>
            <ac:picMk id="4" creationId="{1DE40BF7-113D-D446-BB20-ACA2AB5B313E}"/>
          </ac:picMkLst>
        </pc:picChg>
        <pc:picChg chg="del">
          <ac:chgData name="Flávio Ceci" userId="88d4feaa40945e23" providerId="LiveId" clId="{80862510-CCF4-ED41-A436-D37DD7C88B55}" dt="2021-04-29T14:39:21.929" v="668" actId="478"/>
          <ac:picMkLst>
            <pc:docMk/>
            <pc:sldMk cId="3536184269" sldId="318"/>
            <ac:picMk id="5" creationId="{DB3C7615-F77B-F840-9EF3-23242BF56A03}"/>
          </ac:picMkLst>
        </pc:picChg>
        <pc:picChg chg="del">
          <ac:chgData name="Flávio Ceci" userId="88d4feaa40945e23" providerId="LiveId" clId="{80862510-CCF4-ED41-A436-D37DD7C88B55}" dt="2021-04-29T14:39:36.680" v="671" actId="478"/>
          <ac:picMkLst>
            <pc:docMk/>
            <pc:sldMk cId="3536184269" sldId="318"/>
            <ac:picMk id="8" creationId="{64BB99AA-A2FA-6549-B5D4-D3F567B8D8A0}"/>
          </ac:picMkLst>
        </pc:picChg>
        <pc:picChg chg="add mod">
          <ac:chgData name="Flávio Ceci" userId="88d4feaa40945e23" providerId="LiveId" clId="{80862510-CCF4-ED41-A436-D37DD7C88B55}" dt="2021-04-30T15:59:26.633" v="1046" actId="1076"/>
          <ac:picMkLst>
            <pc:docMk/>
            <pc:sldMk cId="3536184269" sldId="318"/>
            <ac:picMk id="9" creationId="{E7D434F9-35FB-DB41-A81F-023C2917C5DA}"/>
          </ac:picMkLst>
        </pc:picChg>
        <pc:picChg chg="add mod">
          <ac:chgData name="Flávio Ceci" userId="88d4feaa40945e23" providerId="LiveId" clId="{80862510-CCF4-ED41-A436-D37DD7C88B55}" dt="2021-04-30T15:59:58.942" v="1050" actId="1076"/>
          <ac:picMkLst>
            <pc:docMk/>
            <pc:sldMk cId="3536184269" sldId="318"/>
            <ac:picMk id="11" creationId="{70DDD3AD-71A7-7443-86EB-09F6D0242E78}"/>
          </ac:picMkLst>
        </pc:picChg>
      </pc:sldChg>
      <pc:sldChg chg="addSp delSp modSp add mod">
        <pc:chgData name="Flávio Ceci" userId="88d4feaa40945e23" providerId="LiveId" clId="{80862510-CCF4-ED41-A436-D37DD7C88B55}" dt="2021-04-29T14:49:18.372" v="758"/>
        <pc:sldMkLst>
          <pc:docMk/>
          <pc:sldMk cId="3531847126" sldId="319"/>
        </pc:sldMkLst>
        <pc:spChg chg="mod">
          <ac:chgData name="Flávio Ceci" userId="88d4feaa40945e23" providerId="LiveId" clId="{80862510-CCF4-ED41-A436-D37DD7C88B55}" dt="2021-04-29T14:46:35.201" v="756" actId="313"/>
          <ac:spMkLst>
            <pc:docMk/>
            <pc:sldMk cId="3531847126" sldId="319"/>
            <ac:spMk id="7" creationId="{C4A7F81C-1F12-1B42-9935-AA8971FA6834}"/>
          </ac:spMkLst>
        </pc:spChg>
        <pc:spChg chg="add del mod">
          <ac:chgData name="Flávio Ceci" userId="88d4feaa40945e23" providerId="LiveId" clId="{80862510-CCF4-ED41-A436-D37DD7C88B55}" dt="2021-04-29T14:49:18.372" v="758"/>
          <ac:spMkLst>
            <pc:docMk/>
            <pc:sldMk cId="3531847126" sldId="319"/>
            <ac:spMk id="10" creationId="{3A0D09E8-FFB1-2042-A8B9-9F9E4EF7712C}"/>
          </ac:spMkLst>
        </pc:spChg>
        <pc:picChg chg="add mod">
          <ac:chgData name="Flávio Ceci" userId="88d4feaa40945e23" providerId="LiveId" clId="{80862510-CCF4-ED41-A436-D37DD7C88B55}" dt="2021-04-29T14:46:23.679" v="752" actId="1076"/>
          <ac:picMkLst>
            <pc:docMk/>
            <pc:sldMk cId="3531847126" sldId="319"/>
            <ac:picMk id="4" creationId="{7C649240-371A-6D49-840B-3F77BA0D4ADD}"/>
          </ac:picMkLst>
        </pc:picChg>
        <pc:picChg chg="del">
          <ac:chgData name="Flávio Ceci" userId="88d4feaa40945e23" providerId="LiveId" clId="{80862510-CCF4-ED41-A436-D37DD7C88B55}" dt="2021-04-29T14:42:43.280" v="687" actId="478"/>
          <ac:picMkLst>
            <pc:docMk/>
            <pc:sldMk cId="3531847126" sldId="319"/>
            <ac:picMk id="5" creationId="{DB3C7615-F77B-F840-9EF3-23242BF56A03}"/>
          </ac:picMkLst>
        </pc:picChg>
        <pc:picChg chg="del">
          <ac:chgData name="Flávio Ceci" userId="88d4feaa40945e23" providerId="LiveId" clId="{80862510-CCF4-ED41-A436-D37DD7C88B55}" dt="2021-04-29T14:42:44.967" v="688" actId="478"/>
          <ac:picMkLst>
            <pc:docMk/>
            <pc:sldMk cId="3531847126" sldId="319"/>
            <ac:picMk id="8" creationId="{64BB99AA-A2FA-6549-B5D4-D3F567B8D8A0}"/>
          </ac:picMkLst>
        </pc:picChg>
        <pc:picChg chg="add mod">
          <ac:chgData name="Flávio Ceci" userId="88d4feaa40945e23" providerId="LiveId" clId="{80862510-CCF4-ED41-A436-D37DD7C88B55}" dt="2021-04-29T14:46:07.501" v="749" actId="14100"/>
          <ac:picMkLst>
            <pc:docMk/>
            <pc:sldMk cId="3531847126" sldId="319"/>
            <ac:picMk id="9" creationId="{5CD39832-7B9E-9145-856D-2527EEE5E232}"/>
          </ac:picMkLst>
        </pc:picChg>
      </pc:sldChg>
      <pc:sldChg chg="addSp delSp modSp add mod">
        <pc:chgData name="Flávio Ceci" userId="88d4feaa40945e23" providerId="LiveId" clId="{80862510-CCF4-ED41-A436-D37DD7C88B55}" dt="2021-04-30T16:02:49.494" v="1066" actId="1076"/>
        <pc:sldMkLst>
          <pc:docMk/>
          <pc:sldMk cId="4140902861" sldId="320"/>
        </pc:sldMkLst>
        <pc:spChg chg="mod">
          <ac:chgData name="Flávio Ceci" userId="88d4feaa40945e23" providerId="LiveId" clId="{80862510-CCF4-ED41-A436-D37DD7C88B55}" dt="2021-04-29T14:49:37.121" v="768" actId="27636"/>
          <ac:spMkLst>
            <pc:docMk/>
            <pc:sldMk cId="4140902861" sldId="320"/>
            <ac:spMk id="7" creationId="{C4A7F81C-1F12-1B42-9935-AA8971FA6834}"/>
          </ac:spMkLst>
        </pc:spChg>
        <pc:spChg chg="add mod">
          <ac:chgData name="Flávio Ceci" userId="88d4feaa40945e23" providerId="LiveId" clId="{80862510-CCF4-ED41-A436-D37DD7C88B55}" dt="2021-04-30T16:02:49.494" v="1066" actId="1076"/>
          <ac:spMkLst>
            <pc:docMk/>
            <pc:sldMk cId="4140902861" sldId="320"/>
            <ac:spMk id="9" creationId="{055BF12D-1146-8049-B84D-66CD1CF5F3BC}"/>
          </ac:spMkLst>
        </pc:spChg>
        <pc:picChg chg="del">
          <ac:chgData name="Flávio Ceci" userId="88d4feaa40945e23" providerId="LiveId" clId="{80862510-CCF4-ED41-A436-D37DD7C88B55}" dt="2021-04-29T14:49:38.232" v="769" actId="478"/>
          <ac:picMkLst>
            <pc:docMk/>
            <pc:sldMk cId="4140902861" sldId="320"/>
            <ac:picMk id="4" creationId="{7C649240-371A-6D49-840B-3F77BA0D4ADD}"/>
          </ac:picMkLst>
        </pc:picChg>
        <pc:picChg chg="add mod">
          <ac:chgData name="Flávio Ceci" userId="88d4feaa40945e23" providerId="LiveId" clId="{80862510-CCF4-ED41-A436-D37DD7C88B55}" dt="2021-04-30T16:02:06.012" v="1059" actId="1076"/>
          <ac:picMkLst>
            <pc:docMk/>
            <pc:sldMk cId="4140902861" sldId="320"/>
            <ac:picMk id="4" creationId="{BEEA1249-1A86-C445-900C-A249916E6551}"/>
          </ac:picMkLst>
        </pc:picChg>
        <pc:picChg chg="add del mod">
          <ac:chgData name="Flávio Ceci" userId="88d4feaa40945e23" providerId="LiveId" clId="{80862510-CCF4-ED41-A436-D37DD7C88B55}" dt="2021-04-30T16:01:59.861" v="1054" actId="478"/>
          <ac:picMkLst>
            <pc:docMk/>
            <pc:sldMk cId="4140902861" sldId="320"/>
            <ac:picMk id="5" creationId="{5BD150B2-FB6F-D445-90DB-6C2980943C51}"/>
          </ac:picMkLst>
        </pc:picChg>
        <pc:picChg chg="add mod">
          <ac:chgData name="Flávio Ceci" userId="88d4feaa40945e23" providerId="LiveId" clId="{80862510-CCF4-ED41-A436-D37DD7C88B55}" dt="2021-04-30T16:02:40.337" v="1064" actId="14100"/>
          <ac:picMkLst>
            <pc:docMk/>
            <pc:sldMk cId="4140902861" sldId="320"/>
            <ac:picMk id="8" creationId="{28FD1E16-D684-ED43-B508-5D2CFE7EDFCB}"/>
          </ac:picMkLst>
        </pc:picChg>
        <pc:picChg chg="del">
          <ac:chgData name="Flávio Ceci" userId="88d4feaa40945e23" providerId="LiveId" clId="{80862510-CCF4-ED41-A436-D37DD7C88B55}" dt="2021-04-29T14:49:39.045" v="770" actId="478"/>
          <ac:picMkLst>
            <pc:docMk/>
            <pc:sldMk cId="4140902861" sldId="320"/>
            <ac:picMk id="9" creationId="{5CD39832-7B9E-9145-856D-2527EEE5E232}"/>
          </ac:picMkLst>
        </pc:picChg>
      </pc:sldChg>
      <pc:sldChg chg="modSp add mod">
        <pc:chgData name="Flávio Ceci" userId="88d4feaa40945e23" providerId="LiveId" clId="{80862510-CCF4-ED41-A436-D37DD7C88B55}" dt="2021-04-29T21:56:18.353" v="810" actId="20577"/>
        <pc:sldMkLst>
          <pc:docMk/>
          <pc:sldMk cId="4027431094" sldId="321"/>
        </pc:sldMkLst>
        <pc:spChg chg="mod">
          <ac:chgData name="Flávio Ceci" userId="88d4feaa40945e23" providerId="LiveId" clId="{80862510-CCF4-ED41-A436-D37DD7C88B55}" dt="2021-04-29T21:56:18.353" v="810" actId="20577"/>
          <ac:spMkLst>
            <pc:docMk/>
            <pc:sldMk cId="4027431094" sldId="321"/>
            <ac:spMk id="9" creationId="{D06C8C1D-D60C-9F49-AC91-D90155BAE89F}"/>
          </ac:spMkLst>
        </pc:spChg>
      </pc:sldChg>
      <pc:sldChg chg="addSp delSp modSp add mod">
        <pc:chgData name="Flávio Ceci" userId="88d4feaa40945e23" providerId="LiveId" clId="{80862510-CCF4-ED41-A436-D37DD7C88B55}" dt="2021-04-29T22:02:44.406" v="915" actId="20577"/>
        <pc:sldMkLst>
          <pc:docMk/>
          <pc:sldMk cId="2031708925" sldId="322"/>
        </pc:sldMkLst>
        <pc:spChg chg="add del mod">
          <ac:chgData name="Flávio Ceci" userId="88d4feaa40945e23" providerId="LiveId" clId="{80862510-CCF4-ED41-A436-D37DD7C88B55}" dt="2021-04-29T22:00:53.500" v="881"/>
          <ac:spMkLst>
            <pc:docMk/>
            <pc:sldMk cId="2031708925" sldId="322"/>
            <ac:spMk id="2" creationId="{BBAC7AFA-6AAA-294A-9C75-9CA1C42D77C6}"/>
          </ac:spMkLst>
        </pc:spChg>
        <pc:spChg chg="mod">
          <ac:chgData name="Flávio Ceci" userId="88d4feaa40945e23" providerId="LiveId" clId="{80862510-CCF4-ED41-A436-D37DD7C88B55}" dt="2021-04-29T21:56:54.828" v="835" actId="20577"/>
          <ac:spMkLst>
            <pc:docMk/>
            <pc:sldMk cId="2031708925" sldId="322"/>
            <ac:spMk id="3" creationId="{AA2ED0BE-0793-264A-A8FD-91945BD52BF1}"/>
          </ac:spMkLst>
        </pc:spChg>
        <pc:spChg chg="mod">
          <ac:chgData name="Flávio Ceci" userId="88d4feaa40945e23" providerId="LiveId" clId="{80862510-CCF4-ED41-A436-D37DD7C88B55}" dt="2021-04-29T22:02:44.406" v="915" actId="20577"/>
          <ac:spMkLst>
            <pc:docMk/>
            <pc:sldMk cId="2031708925" sldId="322"/>
            <ac:spMk id="7" creationId="{C4A7F81C-1F12-1B42-9935-AA8971FA6834}"/>
          </ac:spMkLst>
        </pc:spChg>
        <pc:picChg chg="del">
          <ac:chgData name="Flávio Ceci" userId="88d4feaa40945e23" providerId="LiveId" clId="{80862510-CCF4-ED41-A436-D37DD7C88B55}" dt="2021-04-29T21:57:04.139" v="838" actId="478"/>
          <ac:picMkLst>
            <pc:docMk/>
            <pc:sldMk cId="2031708925" sldId="322"/>
            <ac:picMk id="4" creationId="{3CF56745-C0AE-5640-96A3-C1ED3389A1EE}"/>
          </ac:picMkLst>
        </pc:picChg>
        <pc:picChg chg="del">
          <ac:chgData name="Flávio Ceci" userId="88d4feaa40945e23" providerId="LiveId" clId="{80862510-CCF4-ED41-A436-D37DD7C88B55}" dt="2021-04-29T21:57:03.460" v="837" actId="478"/>
          <ac:picMkLst>
            <pc:docMk/>
            <pc:sldMk cId="2031708925" sldId="322"/>
            <ac:picMk id="9" creationId="{C55953A7-6BB6-E04B-A816-5FF1C5148B2A}"/>
          </ac:picMkLst>
        </pc:picChg>
        <pc:picChg chg="del">
          <ac:chgData name="Flávio Ceci" userId="88d4feaa40945e23" providerId="LiveId" clId="{80862510-CCF4-ED41-A436-D37DD7C88B55}" dt="2021-04-29T21:57:04.554" v="839" actId="478"/>
          <ac:picMkLst>
            <pc:docMk/>
            <pc:sldMk cId="2031708925" sldId="322"/>
            <ac:picMk id="11" creationId="{1F6C32B2-15EA-F64E-848E-006A84023AE5}"/>
          </ac:picMkLst>
        </pc:picChg>
      </pc:sldChg>
      <pc:sldChg chg="addSp delSp modSp add mod">
        <pc:chgData name="Flávio Ceci" userId="88d4feaa40945e23" providerId="LiveId" clId="{80862510-CCF4-ED41-A436-D37DD7C88B55}" dt="2021-04-29T22:02:28.476" v="898"/>
        <pc:sldMkLst>
          <pc:docMk/>
          <pc:sldMk cId="3756653127" sldId="323"/>
        </pc:sldMkLst>
        <pc:spChg chg="add del mod">
          <ac:chgData name="Flávio Ceci" userId="88d4feaa40945e23" providerId="LiveId" clId="{80862510-CCF4-ED41-A436-D37DD7C88B55}" dt="2021-04-29T22:02:28.476" v="898"/>
          <ac:spMkLst>
            <pc:docMk/>
            <pc:sldMk cId="3756653127" sldId="323"/>
            <ac:spMk id="5" creationId="{39AA583D-2FAD-F941-A2A1-4260C5D27474}"/>
          </ac:spMkLst>
        </pc:spChg>
        <pc:spChg chg="mod">
          <ac:chgData name="Flávio Ceci" userId="88d4feaa40945e23" providerId="LiveId" clId="{80862510-CCF4-ED41-A436-D37DD7C88B55}" dt="2021-04-29T22:01:37.752" v="890" actId="14100"/>
          <ac:spMkLst>
            <pc:docMk/>
            <pc:sldMk cId="3756653127" sldId="323"/>
            <ac:spMk id="7" creationId="{C4A7F81C-1F12-1B42-9935-AA8971FA6834}"/>
          </ac:spMkLst>
        </pc:spChg>
        <pc:picChg chg="add mod">
          <ac:chgData name="Flávio Ceci" userId="88d4feaa40945e23" providerId="LiveId" clId="{80862510-CCF4-ED41-A436-D37DD7C88B55}" dt="2021-04-29T22:02:15.235" v="896" actId="1076"/>
          <ac:picMkLst>
            <pc:docMk/>
            <pc:sldMk cId="3756653127" sldId="323"/>
            <ac:picMk id="4" creationId="{61D45F4A-AEE8-8745-8D26-92F7416FC89A}"/>
          </ac:picMkLst>
        </pc:picChg>
      </pc:sldChg>
      <pc:sldChg chg="addSp delSp modSp add mod">
        <pc:chgData name="Flávio Ceci" userId="88d4feaa40945e23" providerId="LiveId" clId="{80862510-CCF4-ED41-A436-D37DD7C88B55}" dt="2021-04-29T22:04:18.082" v="941" actId="1035"/>
        <pc:sldMkLst>
          <pc:docMk/>
          <pc:sldMk cId="2537032157" sldId="324"/>
        </pc:sldMkLst>
        <pc:spChg chg="mod">
          <ac:chgData name="Flávio Ceci" userId="88d4feaa40945e23" providerId="LiveId" clId="{80862510-CCF4-ED41-A436-D37DD7C88B55}" dt="2021-04-29T22:04:18.082" v="941" actId="1035"/>
          <ac:spMkLst>
            <pc:docMk/>
            <pc:sldMk cId="2537032157" sldId="324"/>
            <ac:spMk id="7" creationId="{C4A7F81C-1F12-1B42-9935-AA8971FA6834}"/>
          </ac:spMkLst>
        </pc:spChg>
        <pc:picChg chg="del">
          <ac:chgData name="Flávio Ceci" userId="88d4feaa40945e23" providerId="LiveId" clId="{80862510-CCF4-ED41-A436-D37DD7C88B55}" dt="2021-04-29T22:03:09.643" v="926" actId="478"/>
          <ac:picMkLst>
            <pc:docMk/>
            <pc:sldMk cId="2537032157" sldId="324"/>
            <ac:picMk id="4" creationId="{61D45F4A-AEE8-8745-8D26-92F7416FC89A}"/>
          </ac:picMkLst>
        </pc:picChg>
        <pc:picChg chg="add mod">
          <ac:chgData name="Flávio Ceci" userId="88d4feaa40945e23" providerId="LiveId" clId="{80862510-CCF4-ED41-A436-D37DD7C88B55}" dt="2021-04-29T22:04:13.890" v="938" actId="1076"/>
          <ac:picMkLst>
            <pc:docMk/>
            <pc:sldMk cId="2537032157" sldId="324"/>
            <ac:picMk id="5" creationId="{8E74850A-0995-DD4B-8899-AE6D7CB0DE80}"/>
          </ac:picMkLst>
        </pc:picChg>
      </pc:sldChg>
    </pc:docChg>
  </pc:docChgLst>
  <pc:docChgLst>
    <pc:chgData name="Flávio Ceci" userId="88d4feaa40945e23" providerId="LiveId" clId="{9D92EDB4-9D0B-8F4E-986C-B0DFE7E53521}"/>
    <pc:docChg chg="undo custSel addSld delSld modSld">
      <pc:chgData name="Flávio Ceci" userId="88d4feaa40945e23" providerId="LiveId" clId="{9D92EDB4-9D0B-8F4E-986C-B0DFE7E53521}" dt="2021-04-27T20:43:04.111" v="587" actId="20577"/>
      <pc:docMkLst>
        <pc:docMk/>
      </pc:docMkLst>
      <pc:sldChg chg="modSp mod">
        <pc:chgData name="Flávio Ceci" userId="88d4feaa40945e23" providerId="LiveId" clId="{9D92EDB4-9D0B-8F4E-986C-B0DFE7E53521}" dt="2021-04-27T19:36:07.397" v="109" actId="20577"/>
        <pc:sldMkLst>
          <pc:docMk/>
          <pc:sldMk cId="507592729" sldId="256"/>
        </pc:sldMkLst>
        <pc:spChg chg="mod">
          <ac:chgData name="Flávio Ceci" userId="88d4feaa40945e23" providerId="LiveId" clId="{9D92EDB4-9D0B-8F4E-986C-B0DFE7E53521}" dt="2021-04-27T19:36:07.397" v="109" actId="20577"/>
          <ac:spMkLst>
            <pc:docMk/>
            <pc:sldMk cId="507592729" sldId="256"/>
            <ac:spMk id="2" creationId="{00000000-0000-0000-0000-000000000000}"/>
          </ac:spMkLst>
        </pc:spChg>
      </pc:sldChg>
      <pc:sldChg chg="modSp mod">
        <pc:chgData name="Flávio Ceci" userId="88d4feaa40945e23" providerId="LiveId" clId="{9D92EDB4-9D0B-8F4E-986C-B0DFE7E53521}" dt="2021-04-27T19:34:47.229" v="60" actId="20577"/>
        <pc:sldMkLst>
          <pc:docMk/>
          <pc:sldMk cId="1330216257" sldId="257"/>
        </pc:sldMkLst>
        <pc:spChg chg="mod">
          <ac:chgData name="Flávio Ceci" userId="88d4feaa40945e23" providerId="LiveId" clId="{9D92EDB4-9D0B-8F4E-986C-B0DFE7E53521}" dt="2021-04-27T19:34:47.229" v="60" actId="20577"/>
          <ac:spMkLst>
            <pc:docMk/>
            <pc:sldMk cId="1330216257" sldId="257"/>
            <ac:spMk id="3" creationId="{00000000-0000-0000-0000-000000000000}"/>
          </ac:spMkLst>
        </pc:spChg>
      </pc:sldChg>
      <pc:sldChg chg="addSp delSp modSp mod">
        <pc:chgData name="Flávio Ceci" userId="88d4feaa40945e23" providerId="LiveId" clId="{9D92EDB4-9D0B-8F4E-986C-B0DFE7E53521}" dt="2021-04-27T19:35:55.428" v="108" actId="20577"/>
        <pc:sldMkLst>
          <pc:docMk/>
          <pc:sldMk cId="569427648" sldId="259"/>
        </pc:sldMkLst>
        <pc:spChg chg="add mod">
          <ac:chgData name="Flávio Ceci" userId="88d4feaa40945e23" providerId="LiveId" clId="{9D92EDB4-9D0B-8F4E-986C-B0DFE7E53521}" dt="2021-04-27T19:35:55.428" v="108" actId="20577"/>
          <ac:spMkLst>
            <pc:docMk/>
            <pc:sldMk cId="569427648" sldId="259"/>
            <ac:spMk id="3" creationId="{AA2ED0BE-0793-264A-A8FD-91945BD52BF1}"/>
          </ac:spMkLst>
        </pc:spChg>
        <pc:spChg chg="add mod">
          <ac:chgData name="Flávio Ceci" userId="88d4feaa40945e23" providerId="LiveId" clId="{9D92EDB4-9D0B-8F4E-986C-B0DFE7E53521}" dt="2021-04-27T19:35:43.604" v="63" actId="1076"/>
          <ac:spMkLst>
            <pc:docMk/>
            <pc:sldMk cId="569427648" sldId="259"/>
            <ac:spMk id="8" creationId="{B3AA324D-CD7A-4F4B-905D-6E2ECAB7152D}"/>
          </ac:spMkLst>
        </pc:spChg>
        <pc:spChg chg="add mod">
          <ac:chgData name="Flávio Ceci" userId="88d4feaa40945e23" providerId="LiveId" clId="{9D92EDB4-9D0B-8F4E-986C-B0DFE7E53521}" dt="2021-04-27T19:35:43.604" v="63" actId="1076"/>
          <ac:spMkLst>
            <pc:docMk/>
            <pc:sldMk cId="569427648" sldId="259"/>
            <ac:spMk id="9" creationId="{FDFF0B87-9347-BC48-B72E-BF4441CBCB0C}"/>
          </ac:spMkLst>
        </pc:spChg>
        <pc:spChg chg="add mod">
          <ac:chgData name="Flávio Ceci" userId="88d4feaa40945e23" providerId="LiveId" clId="{9D92EDB4-9D0B-8F4E-986C-B0DFE7E53521}" dt="2021-04-27T19:35:43.604" v="63" actId="1076"/>
          <ac:spMkLst>
            <pc:docMk/>
            <pc:sldMk cId="569427648" sldId="259"/>
            <ac:spMk id="10" creationId="{17BEF9FB-88A3-6243-A5E0-FD54B319DFC7}"/>
          </ac:spMkLst>
        </pc:spChg>
        <pc:spChg chg="add mod">
          <ac:chgData name="Flávio Ceci" userId="88d4feaa40945e23" providerId="LiveId" clId="{9D92EDB4-9D0B-8F4E-986C-B0DFE7E53521}" dt="2021-04-27T19:35:43.604" v="63" actId="1076"/>
          <ac:spMkLst>
            <pc:docMk/>
            <pc:sldMk cId="569427648" sldId="259"/>
            <ac:spMk id="12" creationId="{EC76BFE0-3D7D-9C4F-8D94-58C75B8A356C}"/>
          </ac:spMkLst>
        </pc:spChg>
        <pc:spChg chg="add mod">
          <ac:chgData name="Flávio Ceci" userId="88d4feaa40945e23" providerId="LiveId" clId="{9D92EDB4-9D0B-8F4E-986C-B0DFE7E53521}" dt="2021-04-27T19:35:43.604" v="63" actId="1076"/>
          <ac:spMkLst>
            <pc:docMk/>
            <pc:sldMk cId="569427648" sldId="259"/>
            <ac:spMk id="14" creationId="{E1DB32C9-DFA4-5947-80E5-7D5074DFE3C6}"/>
          </ac:spMkLst>
        </pc:spChg>
        <pc:spChg chg="add mod">
          <ac:chgData name="Flávio Ceci" userId="88d4feaa40945e23" providerId="LiveId" clId="{9D92EDB4-9D0B-8F4E-986C-B0DFE7E53521}" dt="2021-04-27T19:35:43.604" v="63" actId="1076"/>
          <ac:spMkLst>
            <pc:docMk/>
            <pc:sldMk cId="569427648" sldId="259"/>
            <ac:spMk id="16" creationId="{43157B89-81FF-6C4F-8FA9-3B4165595B19}"/>
          </ac:spMkLst>
        </pc:spChg>
        <pc:spChg chg="add mod">
          <ac:chgData name="Flávio Ceci" userId="88d4feaa40945e23" providerId="LiveId" clId="{9D92EDB4-9D0B-8F4E-986C-B0DFE7E53521}" dt="2021-04-27T19:35:43.604" v="63" actId="1076"/>
          <ac:spMkLst>
            <pc:docMk/>
            <pc:sldMk cId="569427648" sldId="259"/>
            <ac:spMk id="18" creationId="{DB0C89EE-56EA-294D-9BEB-27FC94DDBA36}"/>
          </ac:spMkLst>
        </pc:spChg>
        <pc:picChg chg="add mod">
          <ac:chgData name="Flávio Ceci" userId="88d4feaa40945e23" providerId="LiveId" clId="{9D92EDB4-9D0B-8F4E-986C-B0DFE7E53521}" dt="2021-04-27T19:35:43.604" v="63" actId="1076"/>
          <ac:picMkLst>
            <pc:docMk/>
            <pc:sldMk cId="569427648" sldId="259"/>
            <ac:picMk id="4" creationId="{87EA1C81-5E22-F74D-B9D9-B1F9EB067B30}"/>
          </ac:picMkLst>
        </pc:picChg>
        <pc:picChg chg="del">
          <ac:chgData name="Flávio Ceci" userId="88d4feaa40945e23" providerId="LiveId" clId="{9D92EDB4-9D0B-8F4E-986C-B0DFE7E53521}" dt="2021-04-27T19:35:12.712" v="61" actId="478"/>
          <ac:picMkLst>
            <pc:docMk/>
            <pc:sldMk cId="569427648" sldId="259"/>
            <ac:picMk id="5" creationId="{24D23651-3965-A64E-A33B-56A455A22687}"/>
          </ac:picMkLst>
        </pc:picChg>
        <pc:picChg chg="add mod">
          <ac:chgData name="Flávio Ceci" userId="88d4feaa40945e23" providerId="LiveId" clId="{9D92EDB4-9D0B-8F4E-986C-B0DFE7E53521}" dt="2021-04-27T19:35:43.604" v="63" actId="1076"/>
          <ac:picMkLst>
            <pc:docMk/>
            <pc:sldMk cId="569427648" sldId="259"/>
            <ac:picMk id="6" creationId="{58FD33D4-5F3A-B94A-9F75-3AE316D6EE68}"/>
          </ac:picMkLst>
        </pc:picChg>
        <pc:picChg chg="add mod">
          <ac:chgData name="Flávio Ceci" userId="88d4feaa40945e23" providerId="LiveId" clId="{9D92EDB4-9D0B-8F4E-986C-B0DFE7E53521}" dt="2021-04-27T19:35:43.604" v="63" actId="1076"/>
          <ac:picMkLst>
            <pc:docMk/>
            <pc:sldMk cId="569427648" sldId="259"/>
            <ac:picMk id="11" creationId="{3C6068B0-B9FF-3A45-ADD7-A9DC97A4D025}"/>
          </ac:picMkLst>
        </pc:picChg>
        <pc:picChg chg="add mod">
          <ac:chgData name="Flávio Ceci" userId="88d4feaa40945e23" providerId="LiveId" clId="{9D92EDB4-9D0B-8F4E-986C-B0DFE7E53521}" dt="2021-04-27T19:35:43.604" v="63" actId="1076"/>
          <ac:picMkLst>
            <pc:docMk/>
            <pc:sldMk cId="569427648" sldId="259"/>
            <ac:picMk id="15" creationId="{CF268131-9779-B04E-A3B1-3A98B84249F4}"/>
          </ac:picMkLst>
        </pc:picChg>
        <pc:picChg chg="add mod">
          <ac:chgData name="Flávio Ceci" userId="88d4feaa40945e23" providerId="LiveId" clId="{9D92EDB4-9D0B-8F4E-986C-B0DFE7E53521}" dt="2021-04-27T19:35:43.604" v="63" actId="1076"/>
          <ac:picMkLst>
            <pc:docMk/>
            <pc:sldMk cId="569427648" sldId="259"/>
            <ac:picMk id="17" creationId="{D40AAFCD-9BB5-5641-9620-731C713ADE5D}"/>
          </ac:picMkLst>
        </pc:picChg>
        <pc:picChg chg="add mod">
          <ac:chgData name="Flávio Ceci" userId="88d4feaa40945e23" providerId="LiveId" clId="{9D92EDB4-9D0B-8F4E-986C-B0DFE7E53521}" dt="2021-04-27T19:35:43.604" v="63" actId="1076"/>
          <ac:picMkLst>
            <pc:docMk/>
            <pc:sldMk cId="569427648" sldId="259"/>
            <ac:picMk id="21" creationId="{748E3E42-3F66-AD47-B599-8F4D1C0F526C}"/>
          </ac:picMkLst>
        </pc:picChg>
        <pc:cxnChg chg="add mod">
          <ac:chgData name="Flávio Ceci" userId="88d4feaa40945e23" providerId="LiveId" clId="{9D92EDB4-9D0B-8F4E-986C-B0DFE7E53521}" dt="2021-04-27T19:35:43.604" v="63" actId="1076"/>
          <ac:cxnSpMkLst>
            <pc:docMk/>
            <pc:sldMk cId="569427648" sldId="259"/>
            <ac:cxnSpMk id="7" creationId="{0B27EEED-7B4D-604C-9277-9442FC7EDC01}"/>
          </ac:cxnSpMkLst>
        </pc:cxnChg>
        <pc:cxnChg chg="add mod">
          <ac:chgData name="Flávio Ceci" userId="88d4feaa40945e23" providerId="LiveId" clId="{9D92EDB4-9D0B-8F4E-986C-B0DFE7E53521}" dt="2021-04-27T19:35:43.604" v="63" actId="1076"/>
          <ac:cxnSpMkLst>
            <pc:docMk/>
            <pc:sldMk cId="569427648" sldId="259"/>
            <ac:cxnSpMk id="13" creationId="{4255708B-B700-0042-9BE9-EFD809ECDE3C}"/>
          </ac:cxnSpMkLst>
        </pc:cxnChg>
        <pc:cxnChg chg="add mod">
          <ac:chgData name="Flávio Ceci" userId="88d4feaa40945e23" providerId="LiveId" clId="{9D92EDB4-9D0B-8F4E-986C-B0DFE7E53521}" dt="2021-04-27T19:35:43.604" v="63" actId="1076"/>
          <ac:cxnSpMkLst>
            <pc:docMk/>
            <pc:sldMk cId="569427648" sldId="259"/>
            <ac:cxnSpMk id="19" creationId="{6AE8D9DE-66A1-0D49-90B8-017C93128B00}"/>
          </ac:cxnSpMkLst>
        </pc:cxnChg>
        <pc:cxnChg chg="add mod">
          <ac:chgData name="Flávio Ceci" userId="88d4feaa40945e23" providerId="LiveId" clId="{9D92EDB4-9D0B-8F4E-986C-B0DFE7E53521}" dt="2021-04-27T19:35:43.604" v="63" actId="1076"/>
          <ac:cxnSpMkLst>
            <pc:docMk/>
            <pc:sldMk cId="569427648" sldId="259"/>
            <ac:cxnSpMk id="20" creationId="{13BC21C9-B740-494B-89AD-91791DAFBB9D}"/>
          </ac:cxnSpMkLst>
        </pc:cxnChg>
      </pc:sldChg>
      <pc:sldChg chg="del">
        <pc:chgData name="Flávio Ceci" userId="88d4feaa40945e23" providerId="LiveId" clId="{9D92EDB4-9D0B-8F4E-986C-B0DFE7E53521}" dt="2021-04-27T19:44:14.668" v="116" actId="2696"/>
        <pc:sldMkLst>
          <pc:docMk/>
          <pc:sldMk cId="3669873282" sldId="262"/>
        </pc:sldMkLst>
      </pc:sldChg>
      <pc:sldChg chg="del">
        <pc:chgData name="Flávio Ceci" userId="88d4feaa40945e23" providerId="LiveId" clId="{9D92EDB4-9D0B-8F4E-986C-B0DFE7E53521}" dt="2021-04-27T19:44:14.668" v="116" actId="2696"/>
        <pc:sldMkLst>
          <pc:docMk/>
          <pc:sldMk cId="1071810132" sldId="263"/>
        </pc:sldMkLst>
      </pc:sldChg>
      <pc:sldChg chg="del">
        <pc:chgData name="Flávio Ceci" userId="88d4feaa40945e23" providerId="LiveId" clId="{9D92EDB4-9D0B-8F4E-986C-B0DFE7E53521}" dt="2021-04-27T19:44:14.668" v="116" actId="2696"/>
        <pc:sldMkLst>
          <pc:docMk/>
          <pc:sldMk cId="922918802" sldId="264"/>
        </pc:sldMkLst>
      </pc:sldChg>
      <pc:sldChg chg="addSp delSp modSp add mod">
        <pc:chgData name="Flávio Ceci" userId="88d4feaa40945e23" providerId="LiveId" clId="{9D92EDB4-9D0B-8F4E-986C-B0DFE7E53521}" dt="2021-04-27T19:43:50.294" v="115" actId="1076"/>
        <pc:sldMkLst>
          <pc:docMk/>
          <pc:sldMk cId="2779768334" sldId="265"/>
        </pc:sldMkLst>
        <pc:spChg chg="del">
          <ac:chgData name="Flávio Ceci" userId="88d4feaa40945e23" providerId="LiveId" clId="{9D92EDB4-9D0B-8F4E-986C-B0DFE7E53521}" dt="2021-04-27T19:43:17.985" v="111" actId="478"/>
          <ac:spMkLst>
            <pc:docMk/>
            <pc:sldMk cId="2779768334" sldId="265"/>
            <ac:spMk id="8" creationId="{B3AA324D-CD7A-4F4B-905D-6E2ECAB7152D}"/>
          </ac:spMkLst>
        </pc:spChg>
        <pc:spChg chg="del">
          <ac:chgData name="Flávio Ceci" userId="88d4feaa40945e23" providerId="LiveId" clId="{9D92EDB4-9D0B-8F4E-986C-B0DFE7E53521}" dt="2021-04-27T19:43:17.985" v="111" actId="478"/>
          <ac:spMkLst>
            <pc:docMk/>
            <pc:sldMk cId="2779768334" sldId="265"/>
            <ac:spMk id="9" creationId="{FDFF0B87-9347-BC48-B72E-BF4441CBCB0C}"/>
          </ac:spMkLst>
        </pc:spChg>
        <pc:spChg chg="del">
          <ac:chgData name="Flávio Ceci" userId="88d4feaa40945e23" providerId="LiveId" clId="{9D92EDB4-9D0B-8F4E-986C-B0DFE7E53521}" dt="2021-04-27T19:43:17.985" v="111" actId="478"/>
          <ac:spMkLst>
            <pc:docMk/>
            <pc:sldMk cId="2779768334" sldId="265"/>
            <ac:spMk id="10" creationId="{17BEF9FB-88A3-6243-A5E0-FD54B319DFC7}"/>
          </ac:spMkLst>
        </pc:spChg>
        <pc:spChg chg="del">
          <ac:chgData name="Flávio Ceci" userId="88d4feaa40945e23" providerId="LiveId" clId="{9D92EDB4-9D0B-8F4E-986C-B0DFE7E53521}" dt="2021-04-27T19:43:17.985" v="111" actId="478"/>
          <ac:spMkLst>
            <pc:docMk/>
            <pc:sldMk cId="2779768334" sldId="265"/>
            <ac:spMk id="12" creationId="{EC76BFE0-3D7D-9C4F-8D94-58C75B8A356C}"/>
          </ac:spMkLst>
        </pc:spChg>
        <pc:spChg chg="del">
          <ac:chgData name="Flávio Ceci" userId="88d4feaa40945e23" providerId="LiveId" clId="{9D92EDB4-9D0B-8F4E-986C-B0DFE7E53521}" dt="2021-04-27T19:43:17.985" v="111" actId="478"/>
          <ac:spMkLst>
            <pc:docMk/>
            <pc:sldMk cId="2779768334" sldId="265"/>
            <ac:spMk id="14" creationId="{E1DB32C9-DFA4-5947-80E5-7D5074DFE3C6}"/>
          </ac:spMkLst>
        </pc:spChg>
        <pc:spChg chg="del">
          <ac:chgData name="Flávio Ceci" userId="88d4feaa40945e23" providerId="LiveId" clId="{9D92EDB4-9D0B-8F4E-986C-B0DFE7E53521}" dt="2021-04-27T19:43:17.985" v="111" actId="478"/>
          <ac:spMkLst>
            <pc:docMk/>
            <pc:sldMk cId="2779768334" sldId="265"/>
            <ac:spMk id="16" creationId="{43157B89-81FF-6C4F-8FA9-3B4165595B19}"/>
          </ac:spMkLst>
        </pc:spChg>
        <pc:spChg chg="del">
          <ac:chgData name="Flávio Ceci" userId="88d4feaa40945e23" providerId="LiveId" clId="{9D92EDB4-9D0B-8F4E-986C-B0DFE7E53521}" dt="2021-04-27T19:43:17.985" v="111" actId="478"/>
          <ac:spMkLst>
            <pc:docMk/>
            <pc:sldMk cId="2779768334" sldId="265"/>
            <ac:spMk id="18" creationId="{DB0C89EE-56EA-294D-9BEB-27FC94DDBA36}"/>
          </ac:spMkLst>
        </pc:spChg>
        <pc:spChg chg="add mod">
          <ac:chgData name="Flávio Ceci" userId="88d4feaa40945e23" providerId="LiveId" clId="{9D92EDB4-9D0B-8F4E-986C-B0DFE7E53521}" dt="2021-04-27T19:43:36.734" v="114" actId="403"/>
          <ac:spMkLst>
            <pc:docMk/>
            <pc:sldMk cId="2779768334" sldId="265"/>
            <ac:spMk id="22" creationId="{019549B1-E82C-4D41-8EC6-F2A14B87CFAF}"/>
          </ac:spMkLst>
        </pc:spChg>
        <pc:picChg chg="del">
          <ac:chgData name="Flávio Ceci" userId="88d4feaa40945e23" providerId="LiveId" clId="{9D92EDB4-9D0B-8F4E-986C-B0DFE7E53521}" dt="2021-04-27T19:43:17.985" v="111" actId="478"/>
          <ac:picMkLst>
            <pc:docMk/>
            <pc:sldMk cId="2779768334" sldId="265"/>
            <ac:picMk id="4" creationId="{87EA1C81-5E22-F74D-B9D9-B1F9EB067B30}"/>
          </ac:picMkLst>
        </pc:picChg>
        <pc:picChg chg="del">
          <ac:chgData name="Flávio Ceci" userId="88d4feaa40945e23" providerId="LiveId" clId="{9D92EDB4-9D0B-8F4E-986C-B0DFE7E53521}" dt="2021-04-27T19:43:17.985" v="111" actId="478"/>
          <ac:picMkLst>
            <pc:docMk/>
            <pc:sldMk cId="2779768334" sldId="265"/>
            <ac:picMk id="6" creationId="{58FD33D4-5F3A-B94A-9F75-3AE316D6EE68}"/>
          </ac:picMkLst>
        </pc:picChg>
        <pc:picChg chg="del">
          <ac:chgData name="Flávio Ceci" userId="88d4feaa40945e23" providerId="LiveId" clId="{9D92EDB4-9D0B-8F4E-986C-B0DFE7E53521}" dt="2021-04-27T19:43:17.985" v="111" actId="478"/>
          <ac:picMkLst>
            <pc:docMk/>
            <pc:sldMk cId="2779768334" sldId="265"/>
            <ac:picMk id="11" creationId="{3C6068B0-B9FF-3A45-ADD7-A9DC97A4D025}"/>
          </ac:picMkLst>
        </pc:picChg>
        <pc:picChg chg="del">
          <ac:chgData name="Flávio Ceci" userId="88d4feaa40945e23" providerId="LiveId" clId="{9D92EDB4-9D0B-8F4E-986C-B0DFE7E53521}" dt="2021-04-27T19:43:17.985" v="111" actId="478"/>
          <ac:picMkLst>
            <pc:docMk/>
            <pc:sldMk cId="2779768334" sldId="265"/>
            <ac:picMk id="15" creationId="{CF268131-9779-B04E-A3B1-3A98B84249F4}"/>
          </ac:picMkLst>
        </pc:picChg>
        <pc:picChg chg="del">
          <ac:chgData name="Flávio Ceci" userId="88d4feaa40945e23" providerId="LiveId" clId="{9D92EDB4-9D0B-8F4E-986C-B0DFE7E53521}" dt="2021-04-27T19:43:17.985" v="111" actId="478"/>
          <ac:picMkLst>
            <pc:docMk/>
            <pc:sldMk cId="2779768334" sldId="265"/>
            <ac:picMk id="17" creationId="{D40AAFCD-9BB5-5641-9620-731C713ADE5D}"/>
          </ac:picMkLst>
        </pc:picChg>
        <pc:picChg chg="del">
          <ac:chgData name="Flávio Ceci" userId="88d4feaa40945e23" providerId="LiveId" clId="{9D92EDB4-9D0B-8F4E-986C-B0DFE7E53521}" dt="2021-04-27T19:43:17.985" v="111" actId="478"/>
          <ac:picMkLst>
            <pc:docMk/>
            <pc:sldMk cId="2779768334" sldId="265"/>
            <ac:picMk id="21" creationId="{748E3E42-3F66-AD47-B599-8F4D1C0F526C}"/>
          </ac:picMkLst>
        </pc:picChg>
        <pc:picChg chg="add mod">
          <ac:chgData name="Flávio Ceci" userId="88d4feaa40945e23" providerId="LiveId" clId="{9D92EDB4-9D0B-8F4E-986C-B0DFE7E53521}" dt="2021-04-27T19:43:50.294" v="115" actId="1076"/>
          <ac:picMkLst>
            <pc:docMk/>
            <pc:sldMk cId="2779768334" sldId="265"/>
            <ac:picMk id="23" creationId="{AD949B77-9D2A-8E44-81E6-80214A51F787}"/>
          </ac:picMkLst>
        </pc:picChg>
        <pc:cxnChg chg="del mod">
          <ac:chgData name="Flávio Ceci" userId="88d4feaa40945e23" providerId="LiveId" clId="{9D92EDB4-9D0B-8F4E-986C-B0DFE7E53521}" dt="2021-04-27T19:43:17.985" v="111" actId="478"/>
          <ac:cxnSpMkLst>
            <pc:docMk/>
            <pc:sldMk cId="2779768334" sldId="265"/>
            <ac:cxnSpMk id="7" creationId="{0B27EEED-7B4D-604C-9277-9442FC7EDC01}"/>
          </ac:cxnSpMkLst>
        </pc:cxnChg>
        <pc:cxnChg chg="del mod">
          <ac:chgData name="Flávio Ceci" userId="88d4feaa40945e23" providerId="LiveId" clId="{9D92EDB4-9D0B-8F4E-986C-B0DFE7E53521}" dt="2021-04-27T19:43:17.985" v="111" actId="478"/>
          <ac:cxnSpMkLst>
            <pc:docMk/>
            <pc:sldMk cId="2779768334" sldId="265"/>
            <ac:cxnSpMk id="13" creationId="{4255708B-B700-0042-9BE9-EFD809ECDE3C}"/>
          </ac:cxnSpMkLst>
        </pc:cxnChg>
        <pc:cxnChg chg="del mod">
          <ac:chgData name="Flávio Ceci" userId="88d4feaa40945e23" providerId="LiveId" clId="{9D92EDB4-9D0B-8F4E-986C-B0DFE7E53521}" dt="2021-04-27T19:43:17.985" v="111" actId="478"/>
          <ac:cxnSpMkLst>
            <pc:docMk/>
            <pc:sldMk cId="2779768334" sldId="265"/>
            <ac:cxnSpMk id="19" creationId="{6AE8D9DE-66A1-0D49-90B8-017C93128B00}"/>
          </ac:cxnSpMkLst>
        </pc:cxnChg>
        <pc:cxnChg chg="del mod">
          <ac:chgData name="Flávio Ceci" userId="88d4feaa40945e23" providerId="LiveId" clId="{9D92EDB4-9D0B-8F4E-986C-B0DFE7E53521}" dt="2021-04-27T19:43:17.985" v="111" actId="478"/>
          <ac:cxnSpMkLst>
            <pc:docMk/>
            <pc:sldMk cId="2779768334" sldId="265"/>
            <ac:cxnSpMk id="20" creationId="{13BC21C9-B740-494B-89AD-91791DAFBB9D}"/>
          </ac:cxnSpMkLst>
        </pc:cxnChg>
      </pc:sldChg>
      <pc:sldChg chg="addSp delSp modSp add mod">
        <pc:chgData name="Flávio Ceci" userId="88d4feaa40945e23" providerId="LiveId" clId="{9D92EDB4-9D0B-8F4E-986C-B0DFE7E53521}" dt="2021-04-27T20:18:59.317" v="148" actId="14100"/>
        <pc:sldMkLst>
          <pc:docMk/>
          <pc:sldMk cId="1385341585" sldId="266"/>
        </pc:sldMkLst>
        <pc:spChg chg="add del mod">
          <ac:chgData name="Flávio Ceci" userId="88d4feaa40945e23" providerId="LiveId" clId="{9D92EDB4-9D0B-8F4E-986C-B0DFE7E53521}" dt="2021-04-27T20:13:15.188" v="120" actId="478"/>
          <ac:spMkLst>
            <pc:docMk/>
            <pc:sldMk cId="1385341585" sldId="266"/>
            <ac:spMk id="4" creationId="{FC841F12-226C-344F-B3A8-DA4C591A2B0E}"/>
          </ac:spMkLst>
        </pc:spChg>
        <pc:spChg chg="add mod">
          <ac:chgData name="Flávio Ceci" userId="88d4feaa40945e23" providerId="LiveId" clId="{9D92EDB4-9D0B-8F4E-986C-B0DFE7E53521}" dt="2021-04-27T20:18:59.317" v="148" actId="14100"/>
          <ac:spMkLst>
            <pc:docMk/>
            <pc:sldMk cId="1385341585" sldId="266"/>
            <ac:spMk id="7" creationId="{5A149866-9F63-D147-B193-B34A87529E4C}"/>
          </ac:spMkLst>
        </pc:spChg>
        <pc:spChg chg="del">
          <ac:chgData name="Flávio Ceci" userId="88d4feaa40945e23" providerId="LiveId" clId="{9D92EDB4-9D0B-8F4E-986C-B0DFE7E53521}" dt="2021-04-27T20:13:11.930" v="118" actId="478"/>
          <ac:spMkLst>
            <pc:docMk/>
            <pc:sldMk cId="1385341585" sldId="266"/>
            <ac:spMk id="22" creationId="{019549B1-E82C-4D41-8EC6-F2A14B87CFAF}"/>
          </ac:spMkLst>
        </pc:spChg>
        <pc:picChg chg="add mod">
          <ac:chgData name="Flávio Ceci" userId="88d4feaa40945e23" providerId="LiveId" clId="{9D92EDB4-9D0B-8F4E-986C-B0DFE7E53521}" dt="2021-04-27T20:14:51.383" v="130" actId="1076"/>
          <ac:picMkLst>
            <pc:docMk/>
            <pc:sldMk cId="1385341585" sldId="266"/>
            <ac:picMk id="8" creationId="{55C64ED5-6500-4049-91E6-8F24B706E206}"/>
          </ac:picMkLst>
        </pc:picChg>
        <pc:picChg chg="del">
          <ac:chgData name="Flávio Ceci" userId="88d4feaa40945e23" providerId="LiveId" clId="{9D92EDB4-9D0B-8F4E-986C-B0DFE7E53521}" dt="2021-04-27T20:13:12.916" v="119" actId="478"/>
          <ac:picMkLst>
            <pc:docMk/>
            <pc:sldMk cId="1385341585" sldId="266"/>
            <ac:picMk id="23" creationId="{AD949B77-9D2A-8E44-81E6-80214A51F787}"/>
          </ac:picMkLst>
        </pc:picChg>
      </pc:sldChg>
      <pc:sldChg chg="addSp delSp modSp add mod">
        <pc:chgData name="Flávio Ceci" userId="88d4feaa40945e23" providerId="LiveId" clId="{9D92EDB4-9D0B-8F4E-986C-B0DFE7E53521}" dt="2021-04-27T20:18:40.202" v="147" actId="1076"/>
        <pc:sldMkLst>
          <pc:docMk/>
          <pc:sldMk cId="3833530971" sldId="267"/>
        </pc:sldMkLst>
        <pc:spChg chg="add mod">
          <ac:chgData name="Flávio Ceci" userId="88d4feaa40945e23" providerId="LiveId" clId="{9D92EDB4-9D0B-8F4E-986C-B0DFE7E53521}" dt="2021-04-27T20:15:24.259" v="131"/>
          <ac:spMkLst>
            <pc:docMk/>
            <pc:sldMk cId="3833530971" sldId="267"/>
            <ac:spMk id="5" creationId="{4AD73377-C9E0-7846-8767-299E7E8D81C5}"/>
          </ac:spMkLst>
        </pc:spChg>
        <pc:spChg chg="add mod">
          <ac:chgData name="Flávio Ceci" userId="88d4feaa40945e23" providerId="LiveId" clId="{9D92EDB4-9D0B-8F4E-986C-B0DFE7E53521}" dt="2021-04-27T20:18:23.162" v="145" actId="113"/>
          <ac:spMkLst>
            <pc:docMk/>
            <pc:sldMk cId="3833530971" sldId="267"/>
            <ac:spMk id="6" creationId="{79BE0CED-D1CF-C54B-8CC5-D21A8CDEC3D9}"/>
          </ac:spMkLst>
        </pc:spChg>
        <pc:spChg chg="add mod">
          <ac:chgData name="Flávio Ceci" userId="88d4feaa40945e23" providerId="LiveId" clId="{9D92EDB4-9D0B-8F4E-986C-B0DFE7E53521}" dt="2021-04-27T20:18:40.202" v="147" actId="1076"/>
          <ac:spMkLst>
            <pc:docMk/>
            <pc:sldMk cId="3833530971" sldId="267"/>
            <ac:spMk id="8" creationId="{E68AB089-69DE-7342-93A2-6095A1819AF2}"/>
          </ac:spMkLst>
        </pc:spChg>
        <pc:picChg chg="add del mod">
          <ac:chgData name="Flávio Ceci" userId="88d4feaa40945e23" providerId="LiveId" clId="{9D92EDB4-9D0B-8F4E-986C-B0DFE7E53521}" dt="2021-04-27T20:16:02.094" v="135" actId="478"/>
          <ac:picMkLst>
            <pc:docMk/>
            <pc:sldMk cId="3833530971" sldId="267"/>
            <ac:picMk id="4" creationId="{877B6F58-04A6-4146-BE44-BF8E91CEB2ED}"/>
          </ac:picMkLst>
        </pc:picChg>
        <pc:picChg chg="add mod">
          <ac:chgData name="Flávio Ceci" userId="88d4feaa40945e23" providerId="LiveId" clId="{9D92EDB4-9D0B-8F4E-986C-B0DFE7E53521}" dt="2021-04-27T20:18:40.202" v="147" actId="1076"/>
          <ac:picMkLst>
            <pc:docMk/>
            <pc:sldMk cId="3833530971" sldId="267"/>
            <ac:picMk id="7" creationId="{8B3D48F1-60AE-F346-BEC8-E7F1DDD9928A}"/>
          </ac:picMkLst>
        </pc:picChg>
      </pc:sldChg>
      <pc:sldChg chg="addSp modSp add mod">
        <pc:chgData name="Flávio Ceci" userId="88d4feaa40945e23" providerId="LiveId" clId="{9D92EDB4-9D0B-8F4E-986C-B0DFE7E53521}" dt="2021-04-27T20:21:10.154" v="169"/>
        <pc:sldMkLst>
          <pc:docMk/>
          <pc:sldMk cId="1177797025" sldId="268"/>
        </pc:sldMkLst>
        <pc:spChg chg="add mod">
          <ac:chgData name="Flávio Ceci" userId="88d4feaa40945e23" providerId="LiveId" clId="{9D92EDB4-9D0B-8F4E-986C-B0DFE7E53521}" dt="2021-04-27T20:20:25.518" v="168" actId="114"/>
          <ac:spMkLst>
            <pc:docMk/>
            <pc:sldMk cId="1177797025" sldId="268"/>
            <ac:spMk id="4" creationId="{891C6C4F-F4FA-8643-A875-877B37A0C890}"/>
          </ac:spMkLst>
        </pc:spChg>
        <pc:spChg chg="add mod">
          <ac:chgData name="Flávio Ceci" userId="88d4feaa40945e23" providerId="LiveId" clId="{9D92EDB4-9D0B-8F4E-986C-B0DFE7E53521}" dt="2021-04-27T20:20:21.025" v="167" actId="1076"/>
          <ac:spMkLst>
            <pc:docMk/>
            <pc:sldMk cId="1177797025" sldId="268"/>
            <ac:spMk id="6" creationId="{454AAB3D-24EA-0B4F-A558-E696D66F275C}"/>
          </ac:spMkLst>
        </pc:spChg>
        <pc:spChg chg="add mod">
          <ac:chgData name="Flávio Ceci" userId="88d4feaa40945e23" providerId="LiveId" clId="{9D92EDB4-9D0B-8F4E-986C-B0DFE7E53521}" dt="2021-04-27T20:21:10.154" v="169"/>
          <ac:spMkLst>
            <pc:docMk/>
            <pc:sldMk cId="1177797025" sldId="268"/>
            <ac:spMk id="7" creationId="{2DAB4F1E-39F3-E24B-8051-376F4416A277}"/>
          </ac:spMkLst>
        </pc:spChg>
        <pc:picChg chg="add mod">
          <ac:chgData name="Flávio Ceci" userId="88d4feaa40945e23" providerId="LiveId" clId="{9D92EDB4-9D0B-8F4E-986C-B0DFE7E53521}" dt="2021-04-27T20:20:21.025" v="167" actId="1076"/>
          <ac:picMkLst>
            <pc:docMk/>
            <pc:sldMk cId="1177797025" sldId="268"/>
            <ac:picMk id="5" creationId="{99E8AA87-6410-6047-B0E9-094677A47CD5}"/>
          </ac:picMkLst>
        </pc:picChg>
      </pc:sldChg>
      <pc:sldChg chg="addSp modSp add mod">
        <pc:chgData name="Flávio Ceci" userId="88d4feaa40945e23" providerId="LiveId" clId="{9D92EDB4-9D0B-8F4E-986C-B0DFE7E53521}" dt="2021-04-27T20:22:48.750" v="194" actId="1076"/>
        <pc:sldMkLst>
          <pc:docMk/>
          <pc:sldMk cId="4245418840" sldId="269"/>
        </pc:sldMkLst>
        <pc:spChg chg="add mod">
          <ac:chgData name="Flávio Ceci" userId="88d4feaa40945e23" providerId="LiveId" clId="{9D92EDB4-9D0B-8F4E-986C-B0DFE7E53521}" dt="2021-04-27T20:21:18.461" v="170"/>
          <ac:spMkLst>
            <pc:docMk/>
            <pc:sldMk cId="4245418840" sldId="269"/>
            <ac:spMk id="4" creationId="{7C36C1C4-BF21-B343-87B6-6D477813C6AE}"/>
          </ac:spMkLst>
        </pc:spChg>
        <pc:spChg chg="add mod">
          <ac:chgData name="Flávio Ceci" userId="88d4feaa40945e23" providerId="LiveId" clId="{9D92EDB4-9D0B-8F4E-986C-B0DFE7E53521}" dt="2021-04-27T20:22:28.067" v="191" actId="20577"/>
          <ac:spMkLst>
            <pc:docMk/>
            <pc:sldMk cId="4245418840" sldId="269"/>
            <ac:spMk id="5" creationId="{CBFAF06D-F206-7C40-97B7-3D0E45F369B0}"/>
          </ac:spMkLst>
        </pc:spChg>
        <pc:spChg chg="add mod">
          <ac:chgData name="Flávio Ceci" userId="88d4feaa40945e23" providerId="LiveId" clId="{9D92EDB4-9D0B-8F4E-986C-B0DFE7E53521}" dt="2021-04-27T20:22:41.989" v="193" actId="1076"/>
          <ac:spMkLst>
            <pc:docMk/>
            <pc:sldMk cId="4245418840" sldId="269"/>
            <ac:spMk id="7" creationId="{964D11D2-3F47-424E-B8BF-EC84366DED63}"/>
          </ac:spMkLst>
        </pc:spChg>
        <pc:picChg chg="add mod">
          <ac:chgData name="Flávio Ceci" userId="88d4feaa40945e23" providerId="LiveId" clId="{9D92EDB4-9D0B-8F4E-986C-B0DFE7E53521}" dt="2021-04-27T20:22:48.750" v="194" actId="1076"/>
          <ac:picMkLst>
            <pc:docMk/>
            <pc:sldMk cId="4245418840" sldId="269"/>
            <ac:picMk id="6" creationId="{3B0F8F3A-3E33-0D4C-8B6A-086E42AC1EEF}"/>
          </ac:picMkLst>
        </pc:picChg>
      </pc:sldChg>
      <pc:sldChg chg="addSp modSp add mod">
        <pc:chgData name="Flávio Ceci" userId="88d4feaa40945e23" providerId="LiveId" clId="{9D92EDB4-9D0B-8F4E-986C-B0DFE7E53521}" dt="2021-04-27T20:23:47.142" v="223" actId="1076"/>
        <pc:sldMkLst>
          <pc:docMk/>
          <pc:sldMk cId="3543166724" sldId="270"/>
        </pc:sldMkLst>
        <pc:spChg chg="add mod">
          <ac:chgData name="Flávio Ceci" userId="88d4feaa40945e23" providerId="LiveId" clId="{9D92EDB4-9D0B-8F4E-986C-B0DFE7E53521}" dt="2021-04-27T20:21:20.331" v="171"/>
          <ac:spMkLst>
            <pc:docMk/>
            <pc:sldMk cId="3543166724" sldId="270"/>
            <ac:spMk id="4" creationId="{5BAE4599-8243-174B-AA37-134C854D5099}"/>
          </ac:spMkLst>
        </pc:spChg>
        <pc:spChg chg="add mod">
          <ac:chgData name="Flávio Ceci" userId="88d4feaa40945e23" providerId="LiveId" clId="{9D92EDB4-9D0B-8F4E-986C-B0DFE7E53521}" dt="2021-04-27T20:23:29.411" v="221" actId="20577"/>
          <ac:spMkLst>
            <pc:docMk/>
            <pc:sldMk cId="3543166724" sldId="270"/>
            <ac:spMk id="5" creationId="{3DF12FBB-E1D4-D041-B6A0-6E175D9577EC}"/>
          </ac:spMkLst>
        </pc:spChg>
        <pc:spChg chg="add mod">
          <ac:chgData name="Flávio Ceci" userId="88d4feaa40945e23" providerId="LiveId" clId="{9D92EDB4-9D0B-8F4E-986C-B0DFE7E53521}" dt="2021-04-27T20:23:47.142" v="223" actId="1076"/>
          <ac:spMkLst>
            <pc:docMk/>
            <pc:sldMk cId="3543166724" sldId="270"/>
            <ac:spMk id="7" creationId="{57454794-4D77-AB4C-B6D0-7C4CE2BA3773}"/>
          </ac:spMkLst>
        </pc:spChg>
        <pc:picChg chg="add mod">
          <ac:chgData name="Flávio Ceci" userId="88d4feaa40945e23" providerId="LiveId" clId="{9D92EDB4-9D0B-8F4E-986C-B0DFE7E53521}" dt="2021-04-27T20:23:47.142" v="223" actId="1076"/>
          <ac:picMkLst>
            <pc:docMk/>
            <pc:sldMk cId="3543166724" sldId="270"/>
            <ac:picMk id="6" creationId="{D3CD6A86-A5F8-5645-931B-992447EB5F5A}"/>
          </ac:picMkLst>
        </pc:picChg>
      </pc:sldChg>
      <pc:sldChg chg="addSp modSp add mod">
        <pc:chgData name="Flávio Ceci" userId="88d4feaa40945e23" providerId="LiveId" clId="{9D92EDB4-9D0B-8F4E-986C-B0DFE7E53521}" dt="2021-04-27T20:25:11.053" v="235" actId="1076"/>
        <pc:sldMkLst>
          <pc:docMk/>
          <pc:sldMk cId="697003160" sldId="271"/>
        </pc:sldMkLst>
        <pc:spChg chg="add mod">
          <ac:chgData name="Flávio Ceci" userId="88d4feaa40945e23" providerId="LiveId" clId="{9D92EDB4-9D0B-8F4E-986C-B0DFE7E53521}" dt="2021-04-27T20:24:55.143" v="233" actId="5793"/>
          <ac:spMkLst>
            <pc:docMk/>
            <pc:sldMk cId="697003160" sldId="271"/>
            <ac:spMk id="4" creationId="{087418AB-66BF-1348-9BA7-257099B05821}"/>
          </ac:spMkLst>
        </pc:spChg>
        <pc:picChg chg="add mod">
          <ac:chgData name="Flávio Ceci" userId="88d4feaa40945e23" providerId="LiveId" clId="{9D92EDB4-9D0B-8F4E-986C-B0DFE7E53521}" dt="2021-04-27T20:25:11.053" v="235" actId="1076"/>
          <ac:picMkLst>
            <pc:docMk/>
            <pc:sldMk cId="697003160" sldId="271"/>
            <ac:picMk id="5" creationId="{EF04BCBB-0085-6549-BDC1-73C2285C402E}"/>
          </ac:picMkLst>
        </pc:picChg>
      </pc:sldChg>
      <pc:sldChg chg="addSp modSp add mod">
        <pc:chgData name="Flávio Ceci" userId="88d4feaa40945e23" providerId="LiveId" clId="{9D92EDB4-9D0B-8F4E-986C-B0DFE7E53521}" dt="2021-04-27T20:25:45.220" v="240" actId="1076"/>
        <pc:sldMkLst>
          <pc:docMk/>
          <pc:sldMk cId="183501081" sldId="272"/>
        </pc:sldMkLst>
        <pc:spChg chg="add mod">
          <ac:chgData name="Flávio Ceci" userId="88d4feaa40945e23" providerId="LiveId" clId="{9D92EDB4-9D0B-8F4E-986C-B0DFE7E53521}" dt="2021-04-27T20:25:35.138" v="238" actId="14100"/>
          <ac:spMkLst>
            <pc:docMk/>
            <pc:sldMk cId="183501081" sldId="272"/>
            <ac:spMk id="4" creationId="{3B194D64-1167-664D-9F97-28426552A9FA}"/>
          </ac:spMkLst>
        </pc:spChg>
        <pc:picChg chg="add mod">
          <ac:chgData name="Flávio Ceci" userId="88d4feaa40945e23" providerId="LiveId" clId="{9D92EDB4-9D0B-8F4E-986C-B0DFE7E53521}" dt="2021-04-27T20:25:45.220" v="240" actId="1076"/>
          <ac:picMkLst>
            <pc:docMk/>
            <pc:sldMk cId="183501081" sldId="272"/>
            <ac:picMk id="5" creationId="{9C33BE51-5897-CF46-B63C-5C144389E6D3}"/>
          </ac:picMkLst>
        </pc:picChg>
      </pc:sldChg>
      <pc:sldChg chg="addSp delSp modSp add mod">
        <pc:chgData name="Flávio Ceci" userId="88d4feaa40945e23" providerId="LiveId" clId="{9D92EDB4-9D0B-8F4E-986C-B0DFE7E53521}" dt="2021-04-27T20:31:10.314" v="337" actId="20577"/>
        <pc:sldMkLst>
          <pc:docMk/>
          <pc:sldMk cId="874187536" sldId="273"/>
        </pc:sldMkLst>
        <pc:spChg chg="del">
          <ac:chgData name="Flávio Ceci" userId="88d4feaa40945e23" providerId="LiveId" clId="{9D92EDB4-9D0B-8F4E-986C-B0DFE7E53521}" dt="2021-04-27T20:26:38.266" v="244" actId="478"/>
          <ac:spMkLst>
            <pc:docMk/>
            <pc:sldMk cId="874187536" sldId="273"/>
            <ac:spMk id="3" creationId="{AA2ED0BE-0793-264A-A8FD-91945BD52BF1}"/>
          </ac:spMkLst>
        </pc:spChg>
        <pc:spChg chg="del">
          <ac:chgData name="Flávio Ceci" userId="88d4feaa40945e23" providerId="LiveId" clId="{9D92EDB4-9D0B-8F4E-986C-B0DFE7E53521}" dt="2021-04-27T20:26:35.977" v="243" actId="478"/>
          <ac:spMkLst>
            <pc:docMk/>
            <pc:sldMk cId="874187536" sldId="273"/>
            <ac:spMk id="4" creationId="{3B194D64-1167-664D-9F97-28426552A9FA}"/>
          </ac:spMkLst>
        </pc:spChg>
        <pc:spChg chg="add del mod">
          <ac:chgData name="Flávio Ceci" userId="88d4feaa40945e23" providerId="LiveId" clId="{9D92EDB4-9D0B-8F4E-986C-B0DFE7E53521}" dt="2021-04-27T20:26:39.525" v="245" actId="478"/>
          <ac:spMkLst>
            <pc:docMk/>
            <pc:sldMk cId="874187536" sldId="273"/>
            <ac:spMk id="6" creationId="{348892B9-69F7-9E4B-B442-F148E0DB78C4}"/>
          </ac:spMkLst>
        </pc:spChg>
        <pc:spChg chg="add mod">
          <ac:chgData name="Flávio Ceci" userId="88d4feaa40945e23" providerId="LiveId" clId="{9D92EDB4-9D0B-8F4E-986C-B0DFE7E53521}" dt="2021-04-27T20:31:10.314" v="337" actId="20577"/>
          <ac:spMkLst>
            <pc:docMk/>
            <pc:sldMk cId="874187536" sldId="273"/>
            <ac:spMk id="7" creationId="{8A1A37E8-D143-694E-93E9-6AB1F20AF828}"/>
          </ac:spMkLst>
        </pc:spChg>
        <pc:picChg chg="del">
          <ac:chgData name="Flávio Ceci" userId="88d4feaa40945e23" providerId="LiveId" clId="{9D92EDB4-9D0B-8F4E-986C-B0DFE7E53521}" dt="2021-04-27T20:26:34.351" v="242" actId="478"/>
          <ac:picMkLst>
            <pc:docMk/>
            <pc:sldMk cId="874187536" sldId="273"/>
            <ac:picMk id="5" creationId="{9C33BE51-5897-CF46-B63C-5C144389E6D3}"/>
          </ac:picMkLst>
        </pc:picChg>
      </pc:sldChg>
      <pc:sldChg chg="addSp delSp modSp add mod">
        <pc:chgData name="Flávio Ceci" userId="88d4feaa40945e23" providerId="LiveId" clId="{9D92EDB4-9D0B-8F4E-986C-B0DFE7E53521}" dt="2021-04-27T20:36:25.926" v="345" actId="1076"/>
        <pc:sldMkLst>
          <pc:docMk/>
          <pc:sldMk cId="1685189153" sldId="274"/>
        </pc:sldMkLst>
        <pc:spChg chg="mod">
          <ac:chgData name="Flávio Ceci" userId="88d4feaa40945e23" providerId="LiveId" clId="{9D92EDB4-9D0B-8F4E-986C-B0DFE7E53521}" dt="2021-04-27T20:31:54.094" v="339"/>
          <ac:spMkLst>
            <pc:docMk/>
            <pc:sldMk cId="1685189153" sldId="274"/>
            <ac:spMk id="3" creationId="{AA2ED0BE-0793-264A-A8FD-91945BD52BF1}"/>
          </ac:spMkLst>
        </pc:spChg>
        <pc:spChg chg="del">
          <ac:chgData name="Flávio Ceci" userId="88d4feaa40945e23" providerId="LiveId" clId="{9D92EDB4-9D0B-8F4E-986C-B0DFE7E53521}" dt="2021-04-27T20:36:06.243" v="342" actId="478"/>
          <ac:spMkLst>
            <pc:docMk/>
            <pc:sldMk cId="1685189153" sldId="274"/>
            <ac:spMk id="4" creationId="{087418AB-66BF-1348-9BA7-257099B05821}"/>
          </ac:spMkLst>
        </pc:spChg>
        <pc:spChg chg="add del mod">
          <ac:chgData name="Flávio Ceci" userId="88d4feaa40945e23" providerId="LiveId" clId="{9D92EDB4-9D0B-8F4E-986C-B0DFE7E53521}" dt="2021-04-27T20:36:19.278" v="343" actId="478"/>
          <ac:spMkLst>
            <pc:docMk/>
            <pc:sldMk cId="1685189153" sldId="274"/>
            <ac:spMk id="6" creationId="{786E053C-D857-6F4B-9DF8-AB5E642D3153}"/>
          </ac:spMkLst>
        </pc:spChg>
        <pc:spChg chg="add mod">
          <ac:chgData name="Flávio Ceci" userId="88d4feaa40945e23" providerId="LiveId" clId="{9D92EDB4-9D0B-8F4E-986C-B0DFE7E53521}" dt="2021-04-27T20:36:25.926" v="345" actId="1076"/>
          <ac:spMkLst>
            <pc:docMk/>
            <pc:sldMk cId="1685189153" sldId="274"/>
            <ac:spMk id="8" creationId="{5FB205FB-F910-F844-B5DA-F68D8052ADFC}"/>
          </ac:spMkLst>
        </pc:spChg>
        <pc:spChg chg="add mod">
          <ac:chgData name="Flávio Ceci" userId="88d4feaa40945e23" providerId="LiveId" clId="{9D92EDB4-9D0B-8F4E-986C-B0DFE7E53521}" dt="2021-04-27T20:36:25.926" v="345" actId="1076"/>
          <ac:spMkLst>
            <pc:docMk/>
            <pc:sldMk cId="1685189153" sldId="274"/>
            <ac:spMk id="9" creationId="{E53F5EBE-E467-314E-9ED6-0C22E104E97D}"/>
          </ac:spMkLst>
        </pc:spChg>
        <pc:picChg chg="del mod">
          <ac:chgData name="Flávio Ceci" userId="88d4feaa40945e23" providerId="LiveId" clId="{9D92EDB4-9D0B-8F4E-986C-B0DFE7E53521}" dt="2021-04-27T20:35:59.476" v="341" actId="478"/>
          <ac:picMkLst>
            <pc:docMk/>
            <pc:sldMk cId="1685189153" sldId="274"/>
            <ac:picMk id="5" creationId="{EF04BCBB-0085-6549-BDC1-73C2285C402E}"/>
          </ac:picMkLst>
        </pc:picChg>
        <pc:picChg chg="add mod">
          <ac:chgData name="Flávio Ceci" userId="88d4feaa40945e23" providerId="LiveId" clId="{9D92EDB4-9D0B-8F4E-986C-B0DFE7E53521}" dt="2021-04-27T20:36:25.926" v="345" actId="1076"/>
          <ac:picMkLst>
            <pc:docMk/>
            <pc:sldMk cId="1685189153" sldId="274"/>
            <ac:picMk id="7" creationId="{9E76DF49-A8F5-C943-B9A4-88ABF262C624}"/>
          </ac:picMkLst>
        </pc:picChg>
      </pc:sldChg>
      <pc:sldChg chg="addSp delSp modSp add mod">
        <pc:chgData name="Flávio Ceci" userId="88d4feaa40945e23" providerId="LiveId" clId="{9D92EDB4-9D0B-8F4E-986C-B0DFE7E53521}" dt="2021-04-27T20:40:20.086" v="379" actId="1036"/>
        <pc:sldMkLst>
          <pc:docMk/>
          <pc:sldMk cId="892746279" sldId="275"/>
        </pc:sldMkLst>
        <pc:spChg chg="del">
          <ac:chgData name="Flávio Ceci" userId="88d4feaa40945e23" providerId="LiveId" clId="{9D92EDB4-9D0B-8F4E-986C-B0DFE7E53521}" dt="2021-04-27T20:36:48.470" v="348" actId="478"/>
          <ac:spMkLst>
            <pc:docMk/>
            <pc:sldMk cId="892746279" sldId="275"/>
            <ac:spMk id="8" creationId="{5FB205FB-F910-F844-B5DA-F68D8052ADFC}"/>
          </ac:spMkLst>
        </pc:spChg>
        <pc:spChg chg="del">
          <ac:chgData name="Flávio Ceci" userId="88d4feaa40945e23" providerId="LiveId" clId="{9D92EDB4-9D0B-8F4E-986C-B0DFE7E53521}" dt="2021-04-27T20:36:49.142" v="349" actId="478"/>
          <ac:spMkLst>
            <pc:docMk/>
            <pc:sldMk cId="892746279" sldId="275"/>
            <ac:spMk id="9" creationId="{E53F5EBE-E467-314E-9ED6-0C22E104E97D}"/>
          </ac:spMkLst>
        </pc:spChg>
        <pc:spChg chg="add mod">
          <ac:chgData name="Flávio Ceci" userId="88d4feaa40945e23" providerId="LiveId" clId="{9D92EDB4-9D0B-8F4E-986C-B0DFE7E53521}" dt="2021-04-27T20:40:20.086" v="379" actId="1036"/>
          <ac:spMkLst>
            <pc:docMk/>
            <pc:sldMk cId="892746279" sldId="275"/>
            <ac:spMk id="10" creationId="{8B85360E-229E-F346-8A62-95B0D53CAE6E}"/>
          </ac:spMkLst>
        </pc:spChg>
        <pc:spChg chg="add mod">
          <ac:chgData name="Flávio Ceci" userId="88d4feaa40945e23" providerId="LiveId" clId="{9D92EDB4-9D0B-8F4E-986C-B0DFE7E53521}" dt="2021-04-27T20:40:20.086" v="379" actId="1036"/>
          <ac:spMkLst>
            <pc:docMk/>
            <pc:sldMk cId="892746279" sldId="275"/>
            <ac:spMk id="12" creationId="{36AAAF57-3909-E546-85CE-3C535EA616E9}"/>
          </ac:spMkLst>
        </pc:spChg>
        <pc:spChg chg="add mod">
          <ac:chgData name="Flávio Ceci" userId="88d4feaa40945e23" providerId="LiveId" clId="{9D92EDB4-9D0B-8F4E-986C-B0DFE7E53521}" dt="2021-04-27T20:40:20.086" v="379" actId="1036"/>
          <ac:spMkLst>
            <pc:docMk/>
            <pc:sldMk cId="892746279" sldId="275"/>
            <ac:spMk id="13" creationId="{3189FECB-8E62-9646-9CE4-6603EA713B31}"/>
          </ac:spMkLst>
        </pc:spChg>
        <pc:spChg chg="add mod">
          <ac:chgData name="Flávio Ceci" userId="88d4feaa40945e23" providerId="LiveId" clId="{9D92EDB4-9D0B-8F4E-986C-B0DFE7E53521}" dt="2021-04-27T20:40:20.086" v="379" actId="1036"/>
          <ac:spMkLst>
            <pc:docMk/>
            <pc:sldMk cId="892746279" sldId="275"/>
            <ac:spMk id="15" creationId="{ACDA1A54-39D9-4B44-9B61-6E00E8E2BD8C}"/>
          </ac:spMkLst>
        </pc:spChg>
        <pc:spChg chg="add mod">
          <ac:chgData name="Flávio Ceci" userId="88d4feaa40945e23" providerId="LiveId" clId="{9D92EDB4-9D0B-8F4E-986C-B0DFE7E53521}" dt="2021-04-27T20:40:20.086" v="379" actId="1036"/>
          <ac:spMkLst>
            <pc:docMk/>
            <pc:sldMk cId="892746279" sldId="275"/>
            <ac:spMk id="24" creationId="{459B7F5A-DFDD-834C-8FAD-804CC606D9EC}"/>
          </ac:spMkLst>
        </pc:spChg>
        <pc:picChg chg="add mod">
          <ac:chgData name="Flávio Ceci" userId="88d4feaa40945e23" providerId="LiveId" clId="{9D92EDB4-9D0B-8F4E-986C-B0DFE7E53521}" dt="2021-04-27T20:40:20.086" v="379" actId="1036"/>
          <ac:picMkLst>
            <pc:docMk/>
            <pc:sldMk cId="892746279" sldId="275"/>
            <ac:picMk id="6" creationId="{8CC73E66-8125-334C-BB51-50A522F883BE}"/>
          </ac:picMkLst>
        </pc:picChg>
        <pc:picChg chg="del">
          <ac:chgData name="Flávio Ceci" userId="88d4feaa40945e23" providerId="LiveId" clId="{9D92EDB4-9D0B-8F4E-986C-B0DFE7E53521}" dt="2021-04-27T20:36:46.434" v="347" actId="478"/>
          <ac:picMkLst>
            <pc:docMk/>
            <pc:sldMk cId="892746279" sldId="275"/>
            <ac:picMk id="7" creationId="{9E76DF49-A8F5-C943-B9A4-88ABF262C624}"/>
          </ac:picMkLst>
        </pc:picChg>
        <pc:picChg chg="add mod">
          <ac:chgData name="Flávio Ceci" userId="88d4feaa40945e23" providerId="LiveId" clId="{9D92EDB4-9D0B-8F4E-986C-B0DFE7E53521}" dt="2021-04-27T20:40:20.086" v="379" actId="1036"/>
          <ac:picMkLst>
            <pc:docMk/>
            <pc:sldMk cId="892746279" sldId="275"/>
            <ac:picMk id="11" creationId="{4886AB07-A673-7E42-9A38-F3C8C67682E9}"/>
          </ac:picMkLst>
        </pc:picChg>
        <pc:picChg chg="add mod">
          <ac:chgData name="Flávio Ceci" userId="88d4feaa40945e23" providerId="LiveId" clId="{9D92EDB4-9D0B-8F4E-986C-B0DFE7E53521}" dt="2021-04-27T20:40:20.086" v="379" actId="1036"/>
          <ac:picMkLst>
            <pc:docMk/>
            <pc:sldMk cId="892746279" sldId="275"/>
            <ac:picMk id="14" creationId="{E6B47C97-2465-5546-9038-6EE46339C68C}"/>
          </ac:picMkLst>
        </pc:picChg>
        <pc:picChg chg="add mod">
          <ac:chgData name="Flávio Ceci" userId="88d4feaa40945e23" providerId="LiveId" clId="{9D92EDB4-9D0B-8F4E-986C-B0DFE7E53521}" dt="2021-04-27T20:40:20.086" v="379" actId="1036"/>
          <ac:picMkLst>
            <pc:docMk/>
            <pc:sldMk cId="892746279" sldId="275"/>
            <ac:picMk id="19" creationId="{4325451C-6F5C-A741-ACF2-820E497756C4}"/>
          </ac:picMkLst>
        </pc:picChg>
        <pc:picChg chg="add mod">
          <ac:chgData name="Flávio Ceci" userId="88d4feaa40945e23" providerId="LiveId" clId="{9D92EDB4-9D0B-8F4E-986C-B0DFE7E53521}" dt="2021-04-27T20:40:20.086" v="379" actId="1036"/>
          <ac:picMkLst>
            <pc:docMk/>
            <pc:sldMk cId="892746279" sldId="275"/>
            <ac:picMk id="20" creationId="{A030B1C4-BBA5-884A-A556-A0223CA58C43}"/>
          </ac:picMkLst>
        </pc:picChg>
        <pc:picChg chg="add mod">
          <ac:chgData name="Flávio Ceci" userId="88d4feaa40945e23" providerId="LiveId" clId="{9D92EDB4-9D0B-8F4E-986C-B0DFE7E53521}" dt="2021-04-27T20:40:20.086" v="379" actId="1036"/>
          <ac:picMkLst>
            <pc:docMk/>
            <pc:sldMk cId="892746279" sldId="275"/>
            <ac:picMk id="21" creationId="{ACEE551D-6457-1843-BB46-A10F6EF3F9B0}"/>
          </ac:picMkLst>
        </pc:picChg>
        <pc:picChg chg="add mod">
          <ac:chgData name="Flávio Ceci" userId="88d4feaa40945e23" providerId="LiveId" clId="{9D92EDB4-9D0B-8F4E-986C-B0DFE7E53521}" dt="2021-04-27T20:40:20.086" v="379" actId="1036"/>
          <ac:picMkLst>
            <pc:docMk/>
            <pc:sldMk cId="892746279" sldId="275"/>
            <ac:picMk id="22" creationId="{E9954ED1-E139-9644-853F-33FD6F146B40}"/>
          </ac:picMkLst>
        </pc:picChg>
        <pc:picChg chg="add mod">
          <ac:chgData name="Flávio Ceci" userId="88d4feaa40945e23" providerId="LiveId" clId="{9D92EDB4-9D0B-8F4E-986C-B0DFE7E53521}" dt="2021-04-27T20:40:20.086" v="379" actId="1036"/>
          <ac:picMkLst>
            <pc:docMk/>
            <pc:sldMk cId="892746279" sldId="275"/>
            <ac:picMk id="23" creationId="{1B3729F4-D6AF-D542-8310-D03E8C80C5B5}"/>
          </ac:picMkLst>
        </pc:picChg>
        <pc:cxnChg chg="add mod">
          <ac:chgData name="Flávio Ceci" userId="88d4feaa40945e23" providerId="LiveId" clId="{9D92EDB4-9D0B-8F4E-986C-B0DFE7E53521}" dt="2021-04-27T20:40:20.086" v="379" actId="1036"/>
          <ac:cxnSpMkLst>
            <pc:docMk/>
            <pc:sldMk cId="892746279" sldId="275"/>
            <ac:cxnSpMk id="16" creationId="{397E0175-3BA4-124A-9A0E-5C95F6A128F6}"/>
          </ac:cxnSpMkLst>
        </pc:cxnChg>
        <pc:cxnChg chg="add mod">
          <ac:chgData name="Flávio Ceci" userId="88d4feaa40945e23" providerId="LiveId" clId="{9D92EDB4-9D0B-8F4E-986C-B0DFE7E53521}" dt="2021-04-27T20:40:20.086" v="379" actId="1036"/>
          <ac:cxnSpMkLst>
            <pc:docMk/>
            <pc:sldMk cId="892746279" sldId="275"/>
            <ac:cxnSpMk id="17" creationId="{23ADBF43-B527-5C40-BDDE-68ADFB5AEA66}"/>
          </ac:cxnSpMkLst>
        </pc:cxnChg>
        <pc:cxnChg chg="add mod">
          <ac:chgData name="Flávio Ceci" userId="88d4feaa40945e23" providerId="LiveId" clId="{9D92EDB4-9D0B-8F4E-986C-B0DFE7E53521}" dt="2021-04-27T20:40:20.086" v="379" actId="1036"/>
          <ac:cxnSpMkLst>
            <pc:docMk/>
            <pc:sldMk cId="892746279" sldId="275"/>
            <ac:cxnSpMk id="18" creationId="{2057341E-7669-CD43-B11A-3F83385CAC1B}"/>
          </ac:cxnSpMkLst>
        </pc:cxnChg>
        <pc:cxnChg chg="add mod">
          <ac:chgData name="Flávio Ceci" userId="88d4feaa40945e23" providerId="LiveId" clId="{9D92EDB4-9D0B-8F4E-986C-B0DFE7E53521}" dt="2021-04-27T20:40:20.086" v="379" actId="1036"/>
          <ac:cxnSpMkLst>
            <pc:docMk/>
            <pc:sldMk cId="892746279" sldId="275"/>
            <ac:cxnSpMk id="25" creationId="{3090769A-7AF7-244F-8CDA-58E99AFB9F7A}"/>
          </ac:cxnSpMkLst>
        </pc:cxnChg>
      </pc:sldChg>
      <pc:sldChg chg="addSp modSp add mod">
        <pc:chgData name="Flávio Ceci" userId="88d4feaa40945e23" providerId="LiveId" clId="{9D92EDB4-9D0B-8F4E-986C-B0DFE7E53521}" dt="2021-04-27T20:41:00.250" v="383" actId="123"/>
        <pc:sldMkLst>
          <pc:docMk/>
          <pc:sldMk cId="737098297" sldId="276"/>
        </pc:sldMkLst>
        <pc:spChg chg="add mod">
          <ac:chgData name="Flávio Ceci" userId="88d4feaa40945e23" providerId="LiveId" clId="{9D92EDB4-9D0B-8F4E-986C-B0DFE7E53521}" dt="2021-04-27T20:41:00.250" v="383" actId="123"/>
          <ac:spMkLst>
            <pc:docMk/>
            <pc:sldMk cId="737098297" sldId="276"/>
            <ac:spMk id="4" creationId="{5B537B43-D871-664E-BA68-0ADE2F806980}"/>
          </ac:spMkLst>
        </pc:spChg>
      </pc:sldChg>
      <pc:sldChg chg="addSp modSp add mod">
        <pc:chgData name="Flávio Ceci" userId="88d4feaa40945e23" providerId="LiveId" clId="{9D92EDB4-9D0B-8F4E-986C-B0DFE7E53521}" dt="2021-04-27T20:41:21.489" v="386" actId="14100"/>
        <pc:sldMkLst>
          <pc:docMk/>
          <pc:sldMk cId="2696439199" sldId="277"/>
        </pc:sldMkLst>
        <pc:spChg chg="add mod">
          <ac:chgData name="Flávio Ceci" userId="88d4feaa40945e23" providerId="LiveId" clId="{9D92EDB4-9D0B-8F4E-986C-B0DFE7E53521}" dt="2021-04-27T20:41:21.489" v="386" actId="14100"/>
          <ac:spMkLst>
            <pc:docMk/>
            <pc:sldMk cId="2696439199" sldId="277"/>
            <ac:spMk id="4" creationId="{62AFCEF8-9355-8841-9C3F-D52F20390F23}"/>
          </ac:spMkLst>
        </pc:spChg>
      </pc:sldChg>
      <pc:sldChg chg="addSp modSp add mod">
        <pc:chgData name="Flávio Ceci" userId="88d4feaa40945e23" providerId="LiveId" clId="{9D92EDB4-9D0B-8F4E-986C-B0DFE7E53521}" dt="2021-04-27T20:42:16.438" v="579" actId="1038"/>
        <pc:sldMkLst>
          <pc:docMk/>
          <pc:sldMk cId="1793958736" sldId="278"/>
        </pc:sldMkLst>
        <pc:spChg chg="add mod">
          <ac:chgData name="Flávio Ceci" userId="88d4feaa40945e23" providerId="LiveId" clId="{9D92EDB4-9D0B-8F4E-986C-B0DFE7E53521}" dt="2021-04-27T20:41:40.747" v="387"/>
          <ac:spMkLst>
            <pc:docMk/>
            <pc:sldMk cId="1793958736" sldId="278"/>
            <ac:spMk id="4" creationId="{6B02276D-351E-9D43-AF97-B86D63BA4BAA}"/>
          </ac:spMkLst>
        </pc:spChg>
        <pc:spChg chg="add mod">
          <ac:chgData name="Flávio Ceci" userId="88d4feaa40945e23" providerId="LiveId" clId="{9D92EDB4-9D0B-8F4E-986C-B0DFE7E53521}" dt="2021-04-27T20:42:16.438" v="579" actId="1038"/>
          <ac:spMkLst>
            <pc:docMk/>
            <pc:sldMk cId="1793958736" sldId="278"/>
            <ac:spMk id="5" creationId="{C6A518A4-4A62-0A4C-88BA-432E0C688AE3}"/>
          </ac:spMkLst>
        </pc:spChg>
        <pc:spChg chg="add mod">
          <ac:chgData name="Flávio Ceci" userId="88d4feaa40945e23" providerId="LiveId" clId="{9D92EDB4-9D0B-8F4E-986C-B0DFE7E53521}" dt="2021-04-27T20:42:16.438" v="579" actId="1038"/>
          <ac:spMkLst>
            <pc:docMk/>
            <pc:sldMk cId="1793958736" sldId="278"/>
            <ac:spMk id="6" creationId="{E5C0353D-D671-C84B-86A9-D51F2543D5EB}"/>
          </ac:spMkLst>
        </pc:spChg>
        <pc:spChg chg="add mod">
          <ac:chgData name="Flávio Ceci" userId="88d4feaa40945e23" providerId="LiveId" clId="{9D92EDB4-9D0B-8F4E-986C-B0DFE7E53521}" dt="2021-04-27T20:42:16.438" v="579" actId="1038"/>
          <ac:spMkLst>
            <pc:docMk/>
            <pc:sldMk cId="1793958736" sldId="278"/>
            <ac:spMk id="7" creationId="{1417A668-FD19-8644-9D36-F407E2FFBBD0}"/>
          </ac:spMkLst>
        </pc:spChg>
        <pc:spChg chg="add mod">
          <ac:chgData name="Flávio Ceci" userId="88d4feaa40945e23" providerId="LiveId" clId="{9D92EDB4-9D0B-8F4E-986C-B0DFE7E53521}" dt="2021-04-27T20:42:16.438" v="579" actId="1038"/>
          <ac:spMkLst>
            <pc:docMk/>
            <pc:sldMk cId="1793958736" sldId="278"/>
            <ac:spMk id="8" creationId="{7A195DD3-7C6C-7447-8106-AD340DC17DEF}"/>
          </ac:spMkLst>
        </pc:spChg>
        <pc:spChg chg="add mod">
          <ac:chgData name="Flávio Ceci" userId="88d4feaa40945e23" providerId="LiveId" clId="{9D92EDB4-9D0B-8F4E-986C-B0DFE7E53521}" dt="2021-04-27T20:42:05.015" v="505" actId="1038"/>
          <ac:spMkLst>
            <pc:docMk/>
            <pc:sldMk cId="1793958736" sldId="278"/>
            <ac:spMk id="10" creationId="{4028BA0C-F4D7-C242-B3AB-22B81D0ACF47}"/>
          </ac:spMkLst>
        </pc:spChg>
        <pc:spChg chg="add mod">
          <ac:chgData name="Flávio Ceci" userId="88d4feaa40945e23" providerId="LiveId" clId="{9D92EDB4-9D0B-8F4E-986C-B0DFE7E53521}" dt="2021-04-27T20:42:05.015" v="505" actId="1038"/>
          <ac:spMkLst>
            <pc:docMk/>
            <pc:sldMk cId="1793958736" sldId="278"/>
            <ac:spMk id="11" creationId="{AA0D9A6E-7F21-0741-8DF4-946F24223CE0}"/>
          </ac:spMkLst>
        </pc:spChg>
        <pc:picChg chg="add mod">
          <ac:chgData name="Flávio Ceci" userId="88d4feaa40945e23" providerId="LiveId" clId="{9D92EDB4-9D0B-8F4E-986C-B0DFE7E53521}" dt="2021-04-27T20:42:05.015" v="505" actId="1038"/>
          <ac:picMkLst>
            <pc:docMk/>
            <pc:sldMk cId="1793958736" sldId="278"/>
            <ac:picMk id="9" creationId="{A9B1733C-7D99-1048-9EA1-E8F92F9813E2}"/>
          </ac:picMkLst>
        </pc:picChg>
      </pc:sldChg>
      <pc:sldChg chg="addSp delSp modSp add mod">
        <pc:chgData name="Flávio Ceci" userId="88d4feaa40945e23" providerId="LiveId" clId="{9D92EDB4-9D0B-8F4E-986C-B0DFE7E53521}" dt="2021-04-27T20:43:04.111" v="587" actId="20577"/>
        <pc:sldMkLst>
          <pc:docMk/>
          <pc:sldMk cId="1412892256" sldId="279"/>
        </pc:sldMkLst>
        <pc:spChg chg="del">
          <ac:chgData name="Flávio Ceci" userId="88d4feaa40945e23" providerId="LiveId" clId="{9D92EDB4-9D0B-8F4E-986C-B0DFE7E53521}" dt="2021-04-27T20:42:42.095" v="581" actId="478"/>
          <ac:spMkLst>
            <pc:docMk/>
            <pc:sldMk cId="1412892256" sldId="279"/>
            <ac:spMk id="4" creationId="{62AFCEF8-9355-8841-9C3F-D52F20390F23}"/>
          </ac:spMkLst>
        </pc:spChg>
        <pc:spChg chg="add del mod">
          <ac:chgData name="Flávio Ceci" userId="88d4feaa40945e23" providerId="LiveId" clId="{9D92EDB4-9D0B-8F4E-986C-B0DFE7E53521}" dt="2021-04-27T20:42:44.154" v="582" actId="478"/>
          <ac:spMkLst>
            <pc:docMk/>
            <pc:sldMk cId="1412892256" sldId="279"/>
            <ac:spMk id="5" creationId="{A95FCF29-BD5B-9047-9EDE-3494B222EE49}"/>
          </ac:spMkLst>
        </pc:spChg>
        <pc:spChg chg="add mod">
          <ac:chgData name="Flávio Ceci" userId="88d4feaa40945e23" providerId="LiveId" clId="{9D92EDB4-9D0B-8F4E-986C-B0DFE7E53521}" dt="2021-04-27T20:43:04.111" v="587" actId="20577"/>
          <ac:spMkLst>
            <pc:docMk/>
            <pc:sldMk cId="1412892256" sldId="279"/>
            <ac:spMk id="6" creationId="{5F1511F8-80B3-2649-91F7-87E6F8BD46E3}"/>
          </ac:spMkLst>
        </pc:spChg>
      </pc:sldChg>
    </pc:docChg>
  </pc:docChgLst>
  <pc:docChgLst>
    <pc:chgData name="Flávio Ceci" userId="88d4feaa40945e23" providerId="LiveId" clId="{8565B045-D3EC-8349-B56B-AF1CBC07B06D}"/>
    <pc:docChg chg="custSel addSld delSld modSld">
      <pc:chgData name="Flávio Ceci" userId="88d4feaa40945e23" providerId="LiveId" clId="{8565B045-D3EC-8349-B56B-AF1CBC07B06D}" dt="2021-04-28T18:30:58.382" v="1334" actId="313"/>
      <pc:docMkLst>
        <pc:docMk/>
      </pc:docMkLst>
      <pc:sldChg chg="modSp mod">
        <pc:chgData name="Flávio Ceci" userId="88d4feaa40945e23" providerId="LiveId" clId="{8565B045-D3EC-8349-B56B-AF1CBC07B06D}" dt="2021-04-28T18:30:58.382" v="1334" actId="313"/>
        <pc:sldMkLst>
          <pc:docMk/>
          <pc:sldMk cId="1330216257" sldId="257"/>
        </pc:sldMkLst>
        <pc:spChg chg="mod">
          <ac:chgData name="Flávio Ceci" userId="88d4feaa40945e23" providerId="LiveId" clId="{8565B045-D3EC-8349-B56B-AF1CBC07B06D}" dt="2021-04-28T18:30:58.382" v="1334" actId="313"/>
          <ac:spMkLst>
            <pc:docMk/>
            <pc:sldMk cId="1330216257" sldId="257"/>
            <ac:spMk id="3" creationId="{00000000-0000-0000-0000-000000000000}"/>
          </ac:spMkLst>
        </pc:spChg>
      </pc:sldChg>
      <pc:sldChg chg="del">
        <pc:chgData name="Flávio Ceci" userId="88d4feaa40945e23" providerId="LiveId" clId="{8565B045-D3EC-8349-B56B-AF1CBC07B06D}" dt="2021-04-28T10:51:56.664" v="0" actId="2696"/>
        <pc:sldMkLst>
          <pc:docMk/>
          <pc:sldMk cId="569427648" sldId="259"/>
        </pc:sldMkLst>
      </pc:sldChg>
      <pc:sldChg chg="addSp delSp modSp mod">
        <pc:chgData name="Flávio Ceci" userId="88d4feaa40945e23" providerId="LiveId" clId="{8565B045-D3EC-8349-B56B-AF1CBC07B06D}" dt="2021-04-28T14:13:26.219" v="627" actId="313"/>
        <pc:sldMkLst>
          <pc:docMk/>
          <pc:sldMk cId="2779768334" sldId="265"/>
        </pc:sldMkLst>
        <pc:spChg chg="mod">
          <ac:chgData name="Flávio Ceci" userId="88d4feaa40945e23" providerId="LiveId" clId="{8565B045-D3EC-8349-B56B-AF1CBC07B06D}" dt="2021-04-28T11:02:11.177" v="582" actId="20577"/>
          <ac:spMkLst>
            <pc:docMk/>
            <pc:sldMk cId="2779768334" sldId="265"/>
            <ac:spMk id="3" creationId="{AA2ED0BE-0793-264A-A8FD-91945BD52BF1}"/>
          </ac:spMkLst>
        </pc:spChg>
        <pc:spChg chg="mod">
          <ac:chgData name="Flávio Ceci" userId="88d4feaa40945e23" providerId="LiveId" clId="{8565B045-D3EC-8349-B56B-AF1CBC07B06D}" dt="2021-04-28T14:13:26.219" v="627" actId="313"/>
          <ac:spMkLst>
            <pc:docMk/>
            <pc:sldMk cId="2779768334" sldId="265"/>
            <ac:spMk id="7" creationId="{C4A7F81C-1F12-1B42-9935-AA8971FA6834}"/>
          </ac:spMkLst>
        </pc:spChg>
        <pc:picChg chg="add mod">
          <ac:chgData name="Flávio Ceci" userId="88d4feaa40945e23" providerId="LiveId" clId="{8565B045-D3EC-8349-B56B-AF1CBC07B06D}" dt="2021-04-28T11:03:05.268" v="594" actId="1076"/>
          <ac:picMkLst>
            <pc:docMk/>
            <pc:sldMk cId="2779768334" sldId="265"/>
            <ac:picMk id="4" creationId="{10DD7947-9E2C-8143-B54D-590F7B0D2B5B}"/>
          </ac:picMkLst>
        </pc:picChg>
        <pc:picChg chg="del">
          <ac:chgData name="Flávio Ceci" userId="88d4feaa40945e23" providerId="LiveId" clId="{8565B045-D3EC-8349-B56B-AF1CBC07B06D}" dt="2021-04-28T11:02:19.086" v="583" actId="478"/>
          <ac:picMkLst>
            <pc:docMk/>
            <pc:sldMk cId="2779768334" sldId="265"/>
            <ac:picMk id="8" creationId="{2D2EEA86-688A-B642-9E33-5F851D620F3F}"/>
          </ac:picMkLst>
        </pc:picChg>
      </pc:sldChg>
      <pc:sldChg chg="del">
        <pc:chgData name="Flávio Ceci" userId="88d4feaa40945e23" providerId="LiveId" clId="{8565B045-D3EC-8349-B56B-AF1CBC07B06D}" dt="2021-04-28T10:51:56.664" v="0" actId="2696"/>
        <pc:sldMkLst>
          <pc:docMk/>
          <pc:sldMk cId="426680150" sldId="280"/>
        </pc:sldMkLst>
      </pc:sldChg>
      <pc:sldChg chg="addSp delSp modSp mod">
        <pc:chgData name="Flávio Ceci" userId="88d4feaa40945e23" providerId="LiveId" clId="{8565B045-D3EC-8349-B56B-AF1CBC07B06D}" dt="2021-04-28T11:01:33.767" v="548" actId="114"/>
        <pc:sldMkLst>
          <pc:docMk/>
          <pc:sldMk cId="4248227425" sldId="281"/>
        </pc:sldMkLst>
        <pc:spChg chg="mod">
          <ac:chgData name="Flávio Ceci" userId="88d4feaa40945e23" providerId="LiveId" clId="{8565B045-D3EC-8349-B56B-AF1CBC07B06D}" dt="2021-04-28T10:52:05.826" v="16" actId="20577"/>
          <ac:spMkLst>
            <pc:docMk/>
            <pc:sldMk cId="4248227425" sldId="281"/>
            <ac:spMk id="3" creationId="{AA2ED0BE-0793-264A-A8FD-91945BD52BF1}"/>
          </ac:spMkLst>
        </pc:spChg>
        <pc:spChg chg="mod">
          <ac:chgData name="Flávio Ceci" userId="88d4feaa40945e23" providerId="LiveId" clId="{8565B045-D3EC-8349-B56B-AF1CBC07B06D}" dt="2021-04-28T11:01:33.767" v="548" actId="114"/>
          <ac:spMkLst>
            <pc:docMk/>
            <pc:sldMk cId="4248227425" sldId="281"/>
            <ac:spMk id="7" creationId="{71F668AE-0833-E047-A799-931C6C180762}"/>
          </ac:spMkLst>
        </pc:spChg>
        <pc:picChg chg="del">
          <ac:chgData name="Flávio Ceci" userId="88d4feaa40945e23" providerId="LiveId" clId="{8565B045-D3EC-8349-B56B-AF1CBC07B06D}" dt="2021-04-28T10:59:31.769" v="539" actId="478"/>
          <ac:picMkLst>
            <pc:docMk/>
            <pc:sldMk cId="4248227425" sldId="281"/>
            <ac:picMk id="8" creationId="{E13FD925-6E98-8447-A157-A5468F2CA7FA}"/>
          </ac:picMkLst>
        </pc:picChg>
        <pc:picChg chg="del">
          <ac:chgData name="Flávio Ceci" userId="88d4feaa40945e23" providerId="LiveId" clId="{8565B045-D3EC-8349-B56B-AF1CBC07B06D}" dt="2021-04-28T10:59:33.114" v="540" actId="478"/>
          <ac:picMkLst>
            <pc:docMk/>
            <pc:sldMk cId="4248227425" sldId="281"/>
            <ac:picMk id="9" creationId="{B8C02B44-95FB-4F48-9213-966FCF76BC9A}"/>
          </ac:picMkLst>
        </pc:picChg>
        <pc:picChg chg="add mod">
          <ac:chgData name="Flávio Ceci" userId="88d4feaa40945e23" providerId="LiveId" clId="{8565B045-D3EC-8349-B56B-AF1CBC07B06D}" dt="2021-04-28T11:01:23.368" v="546" actId="1076"/>
          <ac:picMkLst>
            <pc:docMk/>
            <pc:sldMk cId="4248227425" sldId="281"/>
            <ac:picMk id="1026" creationId="{B232495A-1269-D846-B3E4-9E3268E43BF8}"/>
          </ac:picMkLst>
        </pc:picChg>
      </pc:sldChg>
      <pc:sldChg chg="modSp mod">
        <pc:chgData name="Flávio Ceci" userId="88d4feaa40945e23" providerId="LiveId" clId="{8565B045-D3EC-8349-B56B-AF1CBC07B06D}" dt="2021-04-28T14:31:39.286" v="770" actId="20577"/>
        <pc:sldMkLst>
          <pc:docMk/>
          <pc:sldMk cId="118971650" sldId="282"/>
        </pc:sldMkLst>
        <pc:spChg chg="mod">
          <ac:chgData name="Flávio Ceci" userId="88d4feaa40945e23" providerId="LiveId" clId="{8565B045-D3EC-8349-B56B-AF1CBC07B06D}" dt="2021-04-28T14:31:39.286" v="770" actId="20577"/>
          <ac:spMkLst>
            <pc:docMk/>
            <pc:sldMk cId="118971650" sldId="282"/>
            <ac:spMk id="9" creationId="{D06C8C1D-D60C-9F49-AC91-D90155BAE89F}"/>
          </ac:spMkLst>
        </pc:spChg>
      </pc:sldChg>
      <pc:sldChg chg="addSp delSp modSp mod">
        <pc:chgData name="Flávio Ceci" userId="88d4feaa40945e23" providerId="LiveId" clId="{8565B045-D3EC-8349-B56B-AF1CBC07B06D}" dt="2021-04-28T14:38:06.069" v="837" actId="313"/>
        <pc:sldMkLst>
          <pc:docMk/>
          <pc:sldMk cId="3903082195" sldId="283"/>
        </pc:sldMkLst>
        <pc:spChg chg="mod">
          <ac:chgData name="Flávio Ceci" userId="88d4feaa40945e23" providerId="LiveId" clId="{8565B045-D3EC-8349-B56B-AF1CBC07B06D}" dt="2021-04-28T14:36:35.522" v="818" actId="20577"/>
          <ac:spMkLst>
            <pc:docMk/>
            <pc:sldMk cId="3903082195" sldId="283"/>
            <ac:spMk id="3" creationId="{AA2ED0BE-0793-264A-A8FD-91945BD52BF1}"/>
          </ac:spMkLst>
        </pc:spChg>
        <pc:spChg chg="add del mod">
          <ac:chgData name="Flávio Ceci" userId="88d4feaa40945e23" providerId="LiveId" clId="{8565B045-D3EC-8349-B56B-AF1CBC07B06D}" dt="2021-04-28T14:36:42.688" v="821" actId="478"/>
          <ac:spMkLst>
            <pc:docMk/>
            <pc:sldMk cId="3903082195" sldId="283"/>
            <ac:spMk id="4" creationId="{912516F6-F6C7-654A-BA6C-8758D2866A42}"/>
          </ac:spMkLst>
        </pc:spChg>
        <pc:spChg chg="del">
          <ac:chgData name="Flávio Ceci" userId="88d4feaa40945e23" providerId="LiveId" clId="{8565B045-D3EC-8349-B56B-AF1CBC07B06D}" dt="2021-04-28T14:36:41.271" v="820" actId="478"/>
          <ac:spMkLst>
            <pc:docMk/>
            <pc:sldMk cId="3903082195" sldId="283"/>
            <ac:spMk id="5" creationId="{91D04D7E-52DE-A943-9BF5-8B645D52B8F9}"/>
          </ac:spMkLst>
        </pc:spChg>
        <pc:spChg chg="del mod">
          <ac:chgData name="Flávio Ceci" userId="88d4feaa40945e23" providerId="LiveId" clId="{8565B045-D3EC-8349-B56B-AF1CBC07B06D}" dt="2021-04-28T14:36:44.772" v="824" actId="478"/>
          <ac:spMkLst>
            <pc:docMk/>
            <pc:sldMk cId="3903082195" sldId="283"/>
            <ac:spMk id="7" creationId="{F2A22318-BA7F-4C4F-9C4F-19BA77D5EA3E}"/>
          </ac:spMkLst>
        </pc:spChg>
        <pc:spChg chg="del">
          <ac:chgData name="Flávio Ceci" userId="88d4feaa40945e23" providerId="LiveId" clId="{8565B045-D3EC-8349-B56B-AF1CBC07B06D}" dt="2021-04-28T14:36:43.635" v="822" actId="478"/>
          <ac:spMkLst>
            <pc:docMk/>
            <pc:sldMk cId="3903082195" sldId="283"/>
            <ac:spMk id="8" creationId="{535C3EC9-6E71-624E-824D-0C86921B6437}"/>
          </ac:spMkLst>
        </pc:spChg>
        <pc:spChg chg="add mod">
          <ac:chgData name="Flávio Ceci" userId="88d4feaa40945e23" providerId="LiveId" clId="{8565B045-D3EC-8349-B56B-AF1CBC07B06D}" dt="2021-04-28T14:38:06.069" v="837" actId="313"/>
          <ac:spMkLst>
            <pc:docMk/>
            <pc:sldMk cId="3903082195" sldId="283"/>
            <ac:spMk id="9" creationId="{1CE60D9E-8EEB-6544-9B51-5ED8EA4AF997}"/>
          </ac:spMkLst>
        </pc:spChg>
        <pc:picChg chg="del">
          <ac:chgData name="Flávio Ceci" userId="88d4feaa40945e23" providerId="LiveId" clId="{8565B045-D3EC-8349-B56B-AF1CBC07B06D}" dt="2021-04-28T14:36:39.920" v="819" actId="478"/>
          <ac:picMkLst>
            <pc:docMk/>
            <pc:sldMk cId="3903082195" sldId="283"/>
            <ac:picMk id="6" creationId="{DC6DE473-AAAC-5B44-8885-CAD9EE51B5DA}"/>
          </ac:picMkLst>
        </pc:picChg>
        <pc:picChg chg="add mod">
          <ac:chgData name="Flávio Ceci" userId="88d4feaa40945e23" providerId="LiveId" clId="{8565B045-D3EC-8349-B56B-AF1CBC07B06D}" dt="2021-04-28T14:37:48.701" v="831" actId="1076"/>
          <ac:picMkLst>
            <pc:docMk/>
            <pc:sldMk cId="3903082195" sldId="283"/>
            <ac:picMk id="11" creationId="{336CB20C-25FE-3245-9526-55B19A625797}"/>
          </ac:picMkLst>
        </pc:picChg>
      </pc:sldChg>
      <pc:sldChg chg="del">
        <pc:chgData name="Flávio Ceci" userId="88d4feaa40945e23" providerId="LiveId" clId="{8565B045-D3EC-8349-B56B-AF1CBC07B06D}" dt="2021-04-28T14:42:22.776" v="865" actId="2696"/>
        <pc:sldMkLst>
          <pc:docMk/>
          <pc:sldMk cId="785657731" sldId="284"/>
        </pc:sldMkLst>
      </pc:sldChg>
      <pc:sldChg chg="del">
        <pc:chgData name="Flávio Ceci" userId="88d4feaa40945e23" providerId="LiveId" clId="{8565B045-D3EC-8349-B56B-AF1CBC07B06D}" dt="2021-04-28T14:42:12.383" v="864" actId="2696"/>
        <pc:sldMkLst>
          <pc:docMk/>
          <pc:sldMk cId="3893461721" sldId="285"/>
        </pc:sldMkLst>
      </pc:sldChg>
      <pc:sldChg chg="del">
        <pc:chgData name="Flávio Ceci" userId="88d4feaa40945e23" providerId="LiveId" clId="{8565B045-D3EC-8349-B56B-AF1CBC07B06D}" dt="2021-04-28T14:42:12.383" v="864" actId="2696"/>
        <pc:sldMkLst>
          <pc:docMk/>
          <pc:sldMk cId="772253819" sldId="286"/>
        </pc:sldMkLst>
      </pc:sldChg>
      <pc:sldChg chg="del">
        <pc:chgData name="Flávio Ceci" userId="88d4feaa40945e23" providerId="LiveId" clId="{8565B045-D3EC-8349-B56B-AF1CBC07B06D}" dt="2021-04-28T14:42:12.383" v="864" actId="2696"/>
        <pc:sldMkLst>
          <pc:docMk/>
          <pc:sldMk cId="3000689613" sldId="287"/>
        </pc:sldMkLst>
      </pc:sldChg>
      <pc:sldChg chg="del">
        <pc:chgData name="Flávio Ceci" userId="88d4feaa40945e23" providerId="LiveId" clId="{8565B045-D3EC-8349-B56B-AF1CBC07B06D}" dt="2021-04-28T14:42:12.383" v="864" actId="2696"/>
        <pc:sldMkLst>
          <pc:docMk/>
          <pc:sldMk cId="3485724865" sldId="288"/>
        </pc:sldMkLst>
      </pc:sldChg>
      <pc:sldChg chg="del">
        <pc:chgData name="Flávio Ceci" userId="88d4feaa40945e23" providerId="LiveId" clId="{8565B045-D3EC-8349-B56B-AF1CBC07B06D}" dt="2021-04-28T14:42:12.383" v="864" actId="2696"/>
        <pc:sldMkLst>
          <pc:docMk/>
          <pc:sldMk cId="1328938111" sldId="289"/>
        </pc:sldMkLst>
      </pc:sldChg>
      <pc:sldChg chg="del">
        <pc:chgData name="Flávio Ceci" userId="88d4feaa40945e23" providerId="LiveId" clId="{8565B045-D3EC-8349-B56B-AF1CBC07B06D}" dt="2021-04-28T14:42:12.383" v="864" actId="2696"/>
        <pc:sldMkLst>
          <pc:docMk/>
          <pc:sldMk cId="1610051466" sldId="290"/>
        </pc:sldMkLst>
      </pc:sldChg>
      <pc:sldChg chg="del">
        <pc:chgData name="Flávio Ceci" userId="88d4feaa40945e23" providerId="LiveId" clId="{8565B045-D3EC-8349-B56B-AF1CBC07B06D}" dt="2021-04-28T14:42:12.383" v="864" actId="2696"/>
        <pc:sldMkLst>
          <pc:docMk/>
          <pc:sldMk cId="4150341213" sldId="291"/>
        </pc:sldMkLst>
      </pc:sldChg>
      <pc:sldChg chg="del">
        <pc:chgData name="Flávio Ceci" userId="88d4feaa40945e23" providerId="LiveId" clId="{8565B045-D3EC-8349-B56B-AF1CBC07B06D}" dt="2021-04-28T14:42:12.383" v="864" actId="2696"/>
        <pc:sldMkLst>
          <pc:docMk/>
          <pc:sldMk cId="2816558930" sldId="292"/>
        </pc:sldMkLst>
      </pc:sldChg>
      <pc:sldChg chg="del">
        <pc:chgData name="Flávio Ceci" userId="88d4feaa40945e23" providerId="LiveId" clId="{8565B045-D3EC-8349-B56B-AF1CBC07B06D}" dt="2021-04-28T14:42:12.383" v="864" actId="2696"/>
        <pc:sldMkLst>
          <pc:docMk/>
          <pc:sldMk cId="3520598749" sldId="293"/>
        </pc:sldMkLst>
      </pc:sldChg>
      <pc:sldChg chg="del">
        <pc:chgData name="Flávio Ceci" userId="88d4feaa40945e23" providerId="LiveId" clId="{8565B045-D3EC-8349-B56B-AF1CBC07B06D}" dt="2021-04-28T14:42:12.383" v="864" actId="2696"/>
        <pc:sldMkLst>
          <pc:docMk/>
          <pc:sldMk cId="641677834" sldId="294"/>
        </pc:sldMkLst>
      </pc:sldChg>
      <pc:sldChg chg="del">
        <pc:chgData name="Flávio Ceci" userId="88d4feaa40945e23" providerId="LiveId" clId="{8565B045-D3EC-8349-B56B-AF1CBC07B06D}" dt="2021-04-28T14:42:12.383" v="864" actId="2696"/>
        <pc:sldMkLst>
          <pc:docMk/>
          <pc:sldMk cId="2850768238" sldId="295"/>
        </pc:sldMkLst>
      </pc:sldChg>
      <pc:sldChg chg="addSp delSp modSp add mod">
        <pc:chgData name="Flávio Ceci" userId="88d4feaa40945e23" providerId="LiveId" clId="{8565B045-D3EC-8349-B56B-AF1CBC07B06D}" dt="2021-04-28T14:28:06.753" v="654" actId="313"/>
        <pc:sldMkLst>
          <pc:docMk/>
          <pc:sldMk cId="2083857446" sldId="296"/>
        </pc:sldMkLst>
        <pc:spChg chg="mod">
          <ac:chgData name="Flávio Ceci" userId="88d4feaa40945e23" providerId="LiveId" clId="{8565B045-D3EC-8349-B56B-AF1CBC07B06D}" dt="2021-04-28T14:28:06.753" v="654" actId="313"/>
          <ac:spMkLst>
            <pc:docMk/>
            <pc:sldMk cId="2083857446" sldId="296"/>
            <ac:spMk id="7" creationId="{C4A7F81C-1F12-1B42-9935-AA8971FA6834}"/>
          </ac:spMkLst>
        </pc:spChg>
        <pc:picChg chg="del">
          <ac:chgData name="Flávio Ceci" userId="88d4feaa40945e23" providerId="LiveId" clId="{8565B045-D3EC-8349-B56B-AF1CBC07B06D}" dt="2021-04-28T14:27:25.607" v="647" actId="478"/>
          <ac:picMkLst>
            <pc:docMk/>
            <pc:sldMk cId="2083857446" sldId="296"/>
            <ac:picMk id="4" creationId="{10DD7947-9E2C-8143-B54D-590F7B0D2B5B}"/>
          </ac:picMkLst>
        </pc:picChg>
        <pc:picChg chg="add mod">
          <ac:chgData name="Flávio Ceci" userId="88d4feaa40945e23" providerId="LiveId" clId="{8565B045-D3EC-8349-B56B-AF1CBC07B06D}" dt="2021-04-28T14:27:50.615" v="651" actId="1076"/>
          <ac:picMkLst>
            <pc:docMk/>
            <pc:sldMk cId="2083857446" sldId="296"/>
            <ac:picMk id="5" creationId="{8E44BE36-FB0A-4940-8BB5-CDD79E86C180}"/>
          </ac:picMkLst>
        </pc:picChg>
      </pc:sldChg>
      <pc:sldChg chg="addSp delSp modSp add mod">
        <pc:chgData name="Flávio Ceci" userId="88d4feaa40945e23" providerId="LiveId" clId="{8565B045-D3EC-8349-B56B-AF1CBC07B06D}" dt="2021-04-28T14:29:42.491" v="698" actId="20577"/>
        <pc:sldMkLst>
          <pc:docMk/>
          <pc:sldMk cId="3972375597" sldId="297"/>
        </pc:sldMkLst>
        <pc:spChg chg="mod">
          <ac:chgData name="Flávio Ceci" userId="88d4feaa40945e23" providerId="LiveId" clId="{8565B045-D3EC-8349-B56B-AF1CBC07B06D}" dt="2021-04-28T14:29:42.491" v="698" actId="20577"/>
          <ac:spMkLst>
            <pc:docMk/>
            <pc:sldMk cId="3972375597" sldId="297"/>
            <ac:spMk id="7" creationId="{C4A7F81C-1F12-1B42-9935-AA8971FA6834}"/>
          </ac:spMkLst>
        </pc:spChg>
        <pc:picChg chg="del">
          <ac:chgData name="Flávio Ceci" userId="88d4feaa40945e23" providerId="LiveId" clId="{8565B045-D3EC-8349-B56B-AF1CBC07B06D}" dt="2021-04-28T14:29:19.164" v="689" actId="478"/>
          <ac:picMkLst>
            <pc:docMk/>
            <pc:sldMk cId="3972375597" sldId="297"/>
            <ac:picMk id="4" creationId="{10DD7947-9E2C-8143-B54D-590F7B0D2B5B}"/>
          </ac:picMkLst>
        </pc:picChg>
        <pc:picChg chg="add mod">
          <ac:chgData name="Flávio Ceci" userId="88d4feaa40945e23" providerId="LiveId" clId="{8565B045-D3EC-8349-B56B-AF1CBC07B06D}" dt="2021-04-28T14:29:27.025" v="694" actId="1076"/>
          <ac:picMkLst>
            <pc:docMk/>
            <pc:sldMk cId="3972375597" sldId="297"/>
            <ac:picMk id="5" creationId="{8F7A81FB-AD76-C444-BAE5-1C43ABDBFF35}"/>
          </ac:picMkLst>
        </pc:picChg>
      </pc:sldChg>
      <pc:sldChg chg="addSp delSp modSp add mod">
        <pc:chgData name="Flávio Ceci" userId="88d4feaa40945e23" providerId="LiveId" clId="{8565B045-D3EC-8349-B56B-AF1CBC07B06D}" dt="2021-04-28T14:31:20.208" v="726" actId="313"/>
        <pc:sldMkLst>
          <pc:docMk/>
          <pc:sldMk cId="3887469882" sldId="298"/>
        </pc:sldMkLst>
        <pc:spChg chg="mod">
          <ac:chgData name="Flávio Ceci" userId="88d4feaa40945e23" providerId="LiveId" clId="{8565B045-D3EC-8349-B56B-AF1CBC07B06D}" dt="2021-04-28T14:31:20.208" v="726" actId="313"/>
          <ac:spMkLst>
            <pc:docMk/>
            <pc:sldMk cId="3887469882" sldId="298"/>
            <ac:spMk id="7" creationId="{C4A7F81C-1F12-1B42-9935-AA8971FA6834}"/>
          </ac:spMkLst>
        </pc:spChg>
        <pc:picChg chg="del">
          <ac:chgData name="Flávio Ceci" userId="88d4feaa40945e23" providerId="LiveId" clId="{8565B045-D3EC-8349-B56B-AF1CBC07B06D}" dt="2021-04-28T14:30:39.457" v="716" actId="478"/>
          <ac:picMkLst>
            <pc:docMk/>
            <pc:sldMk cId="3887469882" sldId="298"/>
            <ac:picMk id="4" creationId="{10DD7947-9E2C-8143-B54D-590F7B0D2B5B}"/>
          </ac:picMkLst>
        </pc:picChg>
        <pc:picChg chg="add mod">
          <ac:chgData name="Flávio Ceci" userId="88d4feaa40945e23" providerId="LiveId" clId="{8565B045-D3EC-8349-B56B-AF1CBC07B06D}" dt="2021-04-28T14:30:49.264" v="719" actId="1076"/>
          <ac:picMkLst>
            <pc:docMk/>
            <pc:sldMk cId="3887469882" sldId="298"/>
            <ac:picMk id="5" creationId="{B19A738F-E825-4D4D-BDA3-F4584B29F049}"/>
          </ac:picMkLst>
        </pc:picChg>
      </pc:sldChg>
      <pc:sldChg chg="addSp delSp modSp add mod">
        <pc:chgData name="Flávio Ceci" userId="88d4feaa40945e23" providerId="LiveId" clId="{8565B045-D3EC-8349-B56B-AF1CBC07B06D}" dt="2021-04-28T14:43:45.444" v="872" actId="1036"/>
        <pc:sldMkLst>
          <pc:docMk/>
          <pc:sldMk cId="3842232515" sldId="299"/>
        </pc:sldMkLst>
        <pc:spChg chg="add mod">
          <ac:chgData name="Flávio Ceci" userId="88d4feaa40945e23" providerId="LiveId" clId="{8565B045-D3EC-8349-B56B-AF1CBC07B06D}" dt="2021-04-28T14:43:37.223" v="867" actId="123"/>
          <ac:spMkLst>
            <pc:docMk/>
            <pc:sldMk cId="3842232515" sldId="299"/>
            <ac:spMk id="7" creationId="{590D39EB-2837-BC43-B904-975BCA4DD86B}"/>
          </ac:spMkLst>
        </pc:spChg>
        <pc:spChg chg="mod">
          <ac:chgData name="Flávio Ceci" userId="88d4feaa40945e23" providerId="LiveId" clId="{8565B045-D3EC-8349-B56B-AF1CBC07B06D}" dt="2021-04-28T14:43:31.750" v="866" actId="14100"/>
          <ac:spMkLst>
            <pc:docMk/>
            <pc:sldMk cId="3842232515" sldId="299"/>
            <ac:spMk id="9" creationId="{1CE60D9E-8EEB-6544-9B51-5ED8EA4AF997}"/>
          </ac:spMkLst>
        </pc:spChg>
        <pc:picChg chg="add mod">
          <ac:chgData name="Flávio Ceci" userId="88d4feaa40945e23" providerId="LiveId" clId="{8565B045-D3EC-8349-B56B-AF1CBC07B06D}" dt="2021-04-28T14:41:19.528" v="854" actId="1076"/>
          <ac:picMkLst>
            <pc:docMk/>
            <pc:sldMk cId="3842232515" sldId="299"/>
            <ac:picMk id="4" creationId="{2037C9A8-7D65-6747-A49E-489755290C82}"/>
          </ac:picMkLst>
        </pc:picChg>
        <pc:picChg chg="add mod">
          <ac:chgData name="Flávio Ceci" userId="88d4feaa40945e23" providerId="LiveId" clId="{8565B045-D3EC-8349-B56B-AF1CBC07B06D}" dt="2021-04-28T14:43:45.444" v="872" actId="1036"/>
          <ac:picMkLst>
            <pc:docMk/>
            <pc:sldMk cId="3842232515" sldId="299"/>
            <ac:picMk id="6" creationId="{3A4349F0-A976-4A4F-9DCD-4BE034CFCA5B}"/>
          </ac:picMkLst>
        </pc:picChg>
        <pc:picChg chg="del">
          <ac:chgData name="Flávio Ceci" userId="88d4feaa40945e23" providerId="LiveId" clId="{8565B045-D3EC-8349-B56B-AF1CBC07B06D}" dt="2021-04-28T14:40:03.435" v="840" actId="478"/>
          <ac:picMkLst>
            <pc:docMk/>
            <pc:sldMk cId="3842232515" sldId="299"/>
            <ac:picMk id="11" creationId="{336CB20C-25FE-3245-9526-55B19A625797}"/>
          </ac:picMkLst>
        </pc:picChg>
      </pc:sldChg>
      <pc:sldChg chg="addSp delSp modSp add mod">
        <pc:chgData name="Flávio Ceci" userId="88d4feaa40945e23" providerId="LiveId" clId="{8565B045-D3EC-8349-B56B-AF1CBC07B06D}" dt="2021-04-28T15:45:07.356" v="895" actId="313"/>
        <pc:sldMkLst>
          <pc:docMk/>
          <pc:sldMk cId="2497290947" sldId="300"/>
        </pc:sldMkLst>
        <pc:spChg chg="add mod">
          <ac:chgData name="Flávio Ceci" userId="88d4feaa40945e23" providerId="LiveId" clId="{8565B045-D3EC-8349-B56B-AF1CBC07B06D}" dt="2021-04-28T15:45:07.356" v="895" actId="313"/>
          <ac:spMkLst>
            <pc:docMk/>
            <pc:sldMk cId="2497290947" sldId="300"/>
            <ac:spMk id="7" creationId="{BDDD18F6-7EE2-AB4B-B287-DA21F6165B42}"/>
          </ac:spMkLst>
        </pc:spChg>
        <pc:spChg chg="mod">
          <ac:chgData name="Flávio Ceci" userId="88d4feaa40945e23" providerId="LiveId" clId="{8565B045-D3EC-8349-B56B-AF1CBC07B06D}" dt="2021-04-28T15:45:01.037" v="892" actId="313"/>
          <ac:spMkLst>
            <pc:docMk/>
            <pc:sldMk cId="2497290947" sldId="300"/>
            <ac:spMk id="9" creationId="{1CE60D9E-8EEB-6544-9B51-5ED8EA4AF997}"/>
          </ac:spMkLst>
        </pc:spChg>
        <pc:picChg chg="add mod">
          <ac:chgData name="Flávio Ceci" userId="88d4feaa40945e23" providerId="LiveId" clId="{8565B045-D3EC-8349-B56B-AF1CBC07B06D}" dt="2021-04-28T15:43:49.868" v="880" actId="1076"/>
          <ac:picMkLst>
            <pc:docMk/>
            <pc:sldMk cId="2497290947" sldId="300"/>
            <ac:picMk id="4" creationId="{6D3F58BA-9995-B441-BB53-7DC4B9569268}"/>
          </ac:picMkLst>
        </pc:picChg>
        <pc:picChg chg="add mod">
          <ac:chgData name="Flávio Ceci" userId="88d4feaa40945e23" providerId="LiveId" clId="{8565B045-D3EC-8349-B56B-AF1CBC07B06D}" dt="2021-04-28T15:44:49.302" v="888" actId="1076"/>
          <ac:picMkLst>
            <pc:docMk/>
            <pc:sldMk cId="2497290947" sldId="300"/>
            <ac:picMk id="6" creationId="{DFD27534-D150-194B-A786-CE7CA27F60CC}"/>
          </ac:picMkLst>
        </pc:picChg>
        <pc:picChg chg="del">
          <ac:chgData name="Flávio Ceci" userId="88d4feaa40945e23" providerId="LiveId" clId="{8565B045-D3EC-8349-B56B-AF1CBC07B06D}" dt="2021-04-28T15:43:27.675" v="875" actId="478"/>
          <ac:picMkLst>
            <pc:docMk/>
            <pc:sldMk cId="2497290947" sldId="300"/>
            <ac:picMk id="11" creationId="{336CB20C-25FE-3245-9526-55B19A625797}"/>
          </ac:picMkLst>
        </pc:picChg>
      </pc:sldChg>
      <pc:sldChg chg="modSp add mod">
        <pc:chgData name="Flávio Ceci" userId="88d4feaa40945e23" providerId="LiveId" clId="{8565B045-D3EC-8349-B56B-AF1CBC07B06D}" dt="2021-04-28T15:51:02.324" v="916" actId="20577"/>
        <pc:sldMkLst>
          <pc:docMk/>
          <pc:sldMk cId="3822414656" sldId="301"/>
        </pc:sldMkLst>
        <pc:spChg chg="mod">
          <ac:chgData name="Flávio Ceci" userId="88d4feaa40945e23" providerId="LiveId" clId="{8565B045-D3EC-8349-B56B-AF1CBC07B06D}" dt="2021-04-28T15:51:02.324" v="916" actId="20577"/>
          <ac:spMkLst>
            <pc:docMk/>
            <pc:sldMk cId="3822414656" sldId="301"/>
            <ac:spMk id="9" creationId="{D06C8C1D-D60C-9F49-AC91-D90155BAE89F}"/>
          </ac:spMkLst>
        </pc:spChg>
      </pc:sldChg>
      <pc:sldChg chg="delSp modSp add mod">
        <pc:chgData name="Flávio Ceci" userId="88d4feaa40945e23" providerId="LiveId" clId="{8565B045-D3EC-8349-B56B-AF1CBC07B06D}" dt="2021-04-28T15:55:21.122" v="1105" actId="123"/>
        <pc:sldMkLst>
          <pc:docMk/>
          <pc:sldMk cId="3643265851" sldId="302"/>
        </pc:sldMkLst>
        <pc:spChg chg="mod">
          <ac:chgData name="Flávio Ceci" userId="88d4feaa40945e23" providerId="LiveId" clId="{8565B045-D3EC-8349-B56B-AF1CBC07B06D}" dt="2021-04-28T15:51:11.422" v="917"/>
          <ac:spMkLst>
            <pc:docMk/>
            <pc:sldMk cId="3643265851" sldId="302"/>
            <ac:spMk id="3" creationId="{AA2ED0BE-0793-264A-A8FD-91945BD52BF1}"/>
          </ac:spMkLst>
        </pc:spChg>
        <pc:spChg chg="mod">
          <ac:chgData name="Flávio Ceci" userId="88d4feaa40945e23" providerId="LiveId" clId="{8565B045-D3EC-8349-B56B-AF1CBC07B06D}" dt="2021-04-28T15:55:21.122" v="1105" actId="123"/>
          <ac:spMkLst>
            <pc:docMk/>
            <pc:sldMk cId="3643265851" sldId="302"/>
            <ac:spMk id="9" creationId="{1CE60D9E-8EEB-6544-9B51-5ED8EA4AF997}"/>
          </ac:spMkLst>
        </pc:spChg>
        <pc:picChg chg="del">
          <ac:chgData name="Flávio Ceci" userId="88d4feaa40945e23" providerId="LiveId" clId="{8565B045-D3EC-8349-B56B-AF1CBC07B06D}" dt="2021-04-28T15:51:26.636" v="918" actId="478"/>
          <ac:picMkLst>
            <pc:docMk/>
            <pc:sldMk cId="3643265851" sldId="302"/>
            <ac:picMk id="11" creationId="{336CB20C-25FE-3245-9526-55B19A625797}"/>
          </ac:picMkLst>
        </pc:picChg>
      </pc:sldChg>
      <pc:sldChg chg="addSp delSp modSp add mod">
        <pc:chgData name="Flávio Ceci" userId="88d4feaa40945e23" providerId="LiveId" clId="{8565B045-D3EC-8349-B56B-AF1CBC07B06D}" dt="2021-04-28T16:10:26.199" v="1280" actId="1076"/>
        <pc:sldMkLst>
          <pc:docMk/>
          <pc:sldMk cId="3631416791" sldId="303"/>
        </pc:sldMkLst>
        <pc:spChg chg="add mod">
          <ac:chgData name="Flávio Ceci" userId="88d4feaa40945e23" providerId="LiveId" clId="{8565B045-D3EC-8349-B56B-AF1CBC07B06D}" dt="2021-04-28T15:56:25.793" v="1123" actId="20577"/>
          <ac:spMkLst>
            <pc:docMk/>
            <pc:sldMk cId="3631416791" sldId="303"/>
            <ac:spMk id="6" creationId="{6E55FDF4-BECE-D84A-8634-3928E6824456}"/>
          </ac:spMkLst>
        </pc:spChg>
        <pc:spChg chg="mod">
          <ac:chgData name="Flávio Ceci" userId="88d4feaa40945e23" providerId="LiveId" clId="{8565B045-D3EC-8349-B56B-AF1CBC07B06D}" dt="2021-04-28T15:56:02.164" v="1115" actId="5793"/>
          <ac:spMkLst>
            <pc:docMk/>
            <pc:sldMk cId="3631416791" sldId="303"/>
            <ac:spMk id="9" creationId="{1CE60D9E-8EEB-6544-9B51-5ED8EA4AF997}"/>
          </ac:spMkLst>
        </pc:spChg>
        <pc:picChg chg="add del mod">
          <ac:chgData name="Flávio Ceci" userId="88d4feaa40945e23" providerId="LiveId" clId="{8565B045-D3EC-8349-B56B-AF1CBC07B06D}" dt="2021-04-28T16:09:27.117" v="1271" actId="478"/>
          <ac:picMkLst>
            <pc:docMk/>
            <pc:sldMk cId="3631416791" sldId="303"/>
            <ac:picMk id="4" creationId="{4EDCCC40-67B1-894F-B25D-0B8D66FD61E5}"/>
          </ac:picMkLst>
        </pc:picChg>
        <pc:picChg chg="add del mod">
          <ac:chgData name="Flávio Ceci" userId="88d4feaa40945e23" providerId="LiveId" clId="{8565B045-D3EC-8349-B56B-AF1CBC07B06D}" dt="2021-04-28T15:56:46.509" v="1128" actId="478"/>
          <ac:picMkLst>
            <pc:docMk/>
            <pc:sldMk cId="3631416791" sldId="303"/>
            <ac:picMk id="7" creationId="{B2B44B1E-0110-EF44-86CD-4588F9EBC8E0}"/>
          </ac:picMkLst>
        </pc:picChg>
        <pc:picChg chg="add del mod">
          <ac:chgData name="Flávio Ceci" userId="88d4feaa40945e23" providerId="LiveId" clId="{8565B045-D3EC-8349-B56B-AF1CBC07B06D}" dt="2021-04-28T16:10:17.213" v="1276" actId="478"/>
          <ac:picMkLst>
            <pc:docMk/>
            <pc:sldMk cId="3631416791" sldId="303"/>
            <ac:picMk id="10" creationId="{E5770FFC-834D-174F-9285-2B4704EE0F9B}"/>
          </ac:picMkLst>
        </pc:picChg>
        <pc:picChg chg="add mod">
          <ac:chgData name="Flávio Ceci" userId="88d4feaa40945e23" providerId="LiveId" clId="{8565B045-D3EC-8349-B56B-AF1CBC07B06D}" dt="2021-04-28T16:09:31.919" v="1275" actId="1076"/>
          <ac:picMkLst>
            <pc:docMk/>
            <pc:sldMk cId="3631416791" sldId="303"/>
            <ac:picMk id="12" creationId="{031C6722-FA55-0E42-8E2B-5919D8491132}"/>
          </ac:picMkLst>
        </pc:picChg>
        <pc:picChg chg="add mod">
          <ac:chgData name="Flávio Ceci" userId="88d4feaa40945e23" providerId="LiveId" clId="{8565B045-D3EC-8349-B56B-AF1CBC07B06D}" dt="2021-04-28T16:10:26.199" v="1280" actId="1076"/>
          <ac:picMkLst>
            <pc:docMk/>
            <pc:sldMk cId="3631416791" sldId="303"/>
            <ac:picMk id="14" creationId="{4A675E66-001E-2941-BA77-00274703A7DC}"/>
          </ac:picMkLst>
        </pc:picChg>
      </pc:sldChg>
      <pc:sldChg chg="addSp delSp modSp add mod">
        <pc:chgData name="Flávio Ceci" userId="88d4feaa40945e23" providerId="LiveId" clId="{8565B045-D3EC-8349-B56B-AF1CBC07B06D}" dt="2021-04-28T16:11:41.677" v="1287" actId="1076"/>
        <pc:sldMkLst>
          <pc:docMk/>
          <pc:sldMk cId="952607579" sldId="304"/>
        </pc:sldMkLst>
        <pc:spChg chg="add del mod">
          <ac:chgData name="Flávio Ceci" userId="88d4feaa40945e23" providerId="LiveId" clId="{8565B045-D3EC-8349-B56B-AF1CBC07B06D}" dt="2021-04-28T16:04:06.939" v="1138" actId="478"/>
          <ac:spMkLst>
            <pc:docMk/>
            <pc:sldMk cId="952607579" sldId="304"/>
            <ac:spMk id="5" creationId="{FD3D30E2-1C42-C848-934C-CA25499EAE2D}"/>
          </ac:spMkLst>
        </pc:spChg>
        <pc:spChg chg="mod">
          <ac:chgData name="Flávio Ceci" userId="88d4feaa40945e23" providerId="LiveId" clId="{8565B045-D3EC-8349-B56B-AF1CBC07B06D}" dt="2021-04-28T16:04:22.859" v="1258" actId="1035"/>
          <ac:spMkLst>
            <pc:docMk/>
            <pc:sldMk cId="952607579" sldId="304"/>
            <ac:spMk id="6" creationId="{6E55FDF4-BECE-D84A-8634-3928E6824456}"/>
          </ac:spMkLst>
        </pc:spChg>
        <pc:spChg chg="del">
          <ac:chgData name="Flávio Ceci" userId="88d4feaa40945e23" providerId="LiveId" clId="{8565B045-D3EC-8349-B56B-AF1CBC07B06D}" dt="2021-04-28T16:04:04.749" v="1137" actId="478"/>
          <ac:spMkLst>
            <pc:docMk/>
            <pc:sldMk cId="952607579" sldId="304"/>
            <ac:spMk id="9" creationId="{1CE60D9E-8EEB-6544-9B51-5ED8EA4AF997}"/>
          </ac:spMkLst>
        </pc:spChg>
        <pc:picChg chg="del">
          <ac:chgData name="Flávio Ceci" userId="88d4feaa40945e23" providerId="LiveId" clId="{8565B045-D3EC-8349-B56B-AF1CBC07B06D}" dt="2021-04-28T16:04:04.749" v="1137" actId="478"/>
          <ac:picMkLst>
            <pc:docMk/>
            <pc:sldMk cId="952607579" sldId="304"/>
            <ac:picMk id="4" creationId="{4EDCCC40-67B1-894F-B25D-0B8D66FD61E5}"/>
          </ac:picMkLst>
        </pc:picChg>
        <pc:picChg chg="add del mod">
          <ac:chgData name="Flávio Ceci" userId="88d4feaa40945e23" providerId="LiveId" clId="{8565B045-D3EC-8349-B56B-AF1CBC07B06D}" dt="2021-04-28T16:11:30.892" v="1281" actId="478"/>
          <ac:picMkLst>
            <pc:docMk/>
            <pc:sldMk cId="952607579" sldId="304"/>
            <ac:picMk id="8" creationId="{72543195-77E6-1544-9294-CC69DC58301F}"/>
          </ac:picMkLst>
        </pc:picChg>
        <pc:picChg chg="del mod">
          <ac:chgData name="Flávio Ceci" userId="88d4feaa40945e23" providerId="LiveId" clId="{8565B045-D3EC-8349-B56B-AF1CBC07B06D}" dt="2021-04-28T16:11:30.892" v="1281" actId="478"/>
          <ac:picMkLst>
            <pc:docMk/>
            <pc:sldMk cId="952607579" sldId="304"/>
            <ac:picMk id="10" creationId="{E5770FFC-834D-174F-9285-2B4704EE0F9B}"/>
          </ac:picMkLst>
        </pc:picChg>
        <pc:picChg chg="add mod">
          <ac:chgData name="Flávio Ceci" userId="88d4feaa40945e23" providerId="LiveId" clId="{8565B045-D3EC-8349-B56B-AF1CBC07B06D}" dt="2021-04-28T16:11:41.677" v="1287" actId="1076"/>
          <ac:picMkLst>
            <pc:docMk/>
            <pc:sldMk cId="952607579" sldId="304"/>
            <ac:picMk id="12" creationId="{59C84241-4041-1841-8AAF-94C0D000DF1C}"/>
          </ac:picMkLst>
        </pc:picChg>
      </pc:sldChg>
      <pc:sldChg chg="addSp delSp modSp add mod">
        <pc:chgData name="Flávio Ceci" userId="88d4feaa40945e23" providerId="LiveId" clId="{8565B045-D3EC-8349-B56B-AF1CBC07B06D}" dt="2021-04-28T16:12:56.073" v="1292" actId="1076"/>
        <pc:sldMkLst>
          <pc:docMk/>
          <pc:sldMk cId="1243830573" sldId="305"/>
        </pc:sldMkLst>
        <pc:spChg chg="mod">
          <ac:chgData name="Flávio Ceci" userId="88d4feaa40945e23" providerId="LiveId" clId="{8565B045-D3EC-8349-B56B-AF1CBC07B06D}" dt="2021-04-28T16:07:57.185" v="1264" actId="20577"/>
          <ac:spMkLst>
            <pc:docMk/>
            <pc:sldMk cId="1243830573" sldId="305"/>
            <ac:spMk id="6" creationId="{6E55FDF4-BECE-D84A-8634-3928E6824456}"/>
          </ac:spMkLst>
        </pc:spChg>
        <pc:picChg chg="add del mod">
          <ac:chgData name="Flávio Ceci" userId="88d4feaa40945e23" providerId="LiveId" clId="{8565B045-D3EC-8349-B56B-AF1CBC07B06D}" dt="2021-04-28T16:12:41.361" v="1288" actId="478"/>
          <ac:picMkLst>
            <pc:docMk/>
            <pc:sldMk cId="1243830573" sldId="305"/>
            <ac:picMk id="4" creationId="{B4A23ECE-2425-BE41-9172-341DD341E247}"/>
          </ac:picMkLst>
        </pc:picChg>
        <pc:picChg chg="add mod">
          <ac:chgData name="Flávio Ceci" userId="88d4feaa40945e23" providerId="LiveId" clId="{8565B045-D3EC-8349-B56B-AF1CBC07B06D}" dt="2021-04-28T16:12:56.073" v="1292" actId="1076"/>
          <ac:picMkLst>
            <pc:docMk/>
            <pc:sldMk cId="1243830573" sldId="305"/>
            <ac:picMk id="7" creationId="{B450A63A-62B8-8F4B-9495-30661C4815E3}"/>
          </ac:picMkLst>
        </pc:picChg>
        <pc:picChg chg="del">
          <ac:chgData name="Flávio Ceci" userId="88d4feaa40945e23" providerId="LiveId" clId="{8565B045-D3EC-8349-B56B-AF1CBC07B06D}" dt="2021-04-28T16:07:59.534" v="1266" actId="478"/>
          <ac:picMkLst>
            <pc:docMk/>
            <pc:sldMk cId="1243830573" sldId="305"/>
            <ac:picMk id="8" creationId="{72543195-77E6-1544-9294-CC69DC58301F}"/>
          </ac:picMkLst>
        </pc:picChg>
        <pc:picChg chg="del">
          <ac:chgData name="Flávio Ceci" userId="88d4feaa40945e23" providerId="LiveId" clId="{8565B045-D3EC-8349-B56B-AF1CBC07B06D}" dt="2021-04-28T16:07:58.983" v="1265" actId="478"/>
          <ac:picMkLst>
            <pc:docMk/>
            <pc:sldMk cId="1243830573" sldId="305"/>
            <ac:picMk id="10" creationId="{E5770FFC-834D-174F-9285-2B4704EE0F9B}"/>
          </ac:picMkLst>
        </pc:picChg>
      </pc:sldChg>
    </pc:docChg>
  </pc:docChgLst>
  <pc:docChgLst>
    <pc:chgData name="Flávio Ceci" userId="88d4feaa40945e23" providerId="LiveId" clId="{A8627A48-89C6-3540-8E14-C5C2BF57BAD7}"/>
    <pc:docChg chg="undo custSel addSld delSld modSld">
      <pc:chgData name="Flávio Ceci" userId="88d4feaa40945e23" providerId="LiveId" clId="{A8627A48-89C6-3540-8E14-C5C2BF57BAD7}" dt="2021-05-03T21:17:00.239" v="663" actId="113"/>
      <pc:docMkLst>
        <pc:docMk/>
      </pc:docMkLst>
      <pc:sldChg chg="modSp mod">
        <pc:chgData name="Flávio Ceci" userId="88d4feaa40945e23" providerId="LiveId" clId="{A8627A48-89C6-3540-8E14-C5C2BF57BAD7}" dt="2021-05-03T10:36:20.703" v="18" actId="20577"/>
        <pc:sldMkLst>
          <pc:docMk/>
          <pc:sldMk cId="1330216257" sldId="257"/>
        </pc:sldMkLst>
        <pc:spChg chg="mod">
          <ac:chgData name="Flávio Ceci" userId="88d4feaa40945e23" providerId="LiveId" clId="{A8627A48-89C6-3540-8E14-C5C2BF57BAD7}" dt="2021-05-03T10:36:20.703" v="18" actId="20577"/>
          <ac:spMkLst>
            <pc:docMk/>
            <pc:sldMk cId="1330216257" sldId="257"/>
            <ac:spMk id="3" creationId="{00000000-0000-0000-0000-000000000000}"/>
          </ac:spMkLst>
        </pc:spChg>
      </pc:sldChg>
      <pc:sldChg chg="delSp modSp mod">
        <pc:chgData name="Flávio Ceci" userId="88d4feaa40945e23" providerId="LiveId" clId="{A8627A48-89C6-3540-8E14-C5C2BF57BAD7}" dt="2021-05-03T17:52:54.331" v="265" actId="20577"/>
        <pc:sldMkLst>
          <pc:docMk/>
          <pc:sldMk cId="2779768334" sldId="265"/>
        </pc:sldMkLst>
        <pc:spChg chg="mod">
          <ac:chgData name="Flávio Ceci" userId="88d4feaa40945e23" providerId="LiveId" clId="{A8627A48-89C6-3540-8E14-C5C2BF57BAD7}" dt="2021-05-03T17:52:51.253" v="264" actId="20577"/>
          <ac:spMkLst>
            <pc:docMk/>
            <pc:sldMk cId="2779768334" sldId="265"/>
            <ac:spMk id="3" creationId="{AA2ED0BE-0793-264A-A8FD-91945BD52BF1}"/>
          </ac:spMkLst>
        </pc:spChg>
        <pc:spChg chg="mod">
          <ac:chgData name="Flávio Ceci" userId="88d4feaa40945e23" providerId="LiveId" clId="{A8627A48-89C6-3540-8E14-C5C2BF57BAD7}" dt="2021-05-03T17:52:54.331" v="265" actId="20577"/>
          <ac:spMkLst>
            <pc:docMk/>
            <pc:sldMk cId="2779768334" sldId="265"/>
            <ac:spMk id="7" creationId="{C4A7F81C-1F12-1B42-9935-AA8971FA6834}"/>
          </ac:spMkLst>
        </pc:spChg>
        <pc:picChg chg="del">
          <ac:chgData name="Flávio Ceci" userId="88d4feaa40945e23" providerId="LiveId" clId="{A8627A48-89C6-3540-8E14-C5C2BF57BAD7}" dt="2021-05-03T16:57:50.654" v="234" actId="478"/>
          <ac:picMkLst>
            <pc:docMk/>
            <pc:sldMk cId="2779768334" sldId="265"/>
            <ac:picMk id="5" creationId="{9B49076B-F72E-A447-9FDD-A3D50F7F1EE9}"/>
          </ac:picMkLst>
        </pc:picChg>
        <pc:picChg chg="del">
          <ac:chgData name="Flávio Ceci" userId="88d4feaa40945e23" providerId="LiveId" clId="{A8627A48-89C6-3540-8E14-C5C2BF57BAD7}" dt="2021-05-03T16:57:49.663" v="233" actId="478"/>
          <ac:picMkLst>
            <pc:docMk/>
            <pc:sldMk cId="2779768334" sldId="265"/>
            <ac:picMk id="8" creationId="{8D05F60B-5A6D-634A-8EDE-F6A32404B4B6}"/>
          </ac:picMkLst>
        </pc:picChg>
      </pc:sldChg>
      <pc:sldChg chg="addSp delSp modSp mod">
        <pc:chgData name="Flávio Ceci" userId="88d4feaa40945e23" providerId="LiveId" clId="{A8627A48-89C6-3540-8E14-C5C2BF57BAD7}" dt="2021-05-03T16:24:55.911" v="69" actId="1036"/>
        <pc:sldMkLst>
          <pc:docMk/>
          <pc:sldMk cId="4248227425" sldId="281"/>
        </pc:sldMkLst>
        <pc:spChg chg="mod">
          <ac:chgData name="Flávio Ceci" userId="88d4feaa40945e23" providerId="LiveId" clId="{A8627A48-89C6-3540-8E14-C5C2BF57BAD7}" dt="2021-05-03T16:17:13.344" v="40" actId="20577"/>
          <ac:spMkLst>
            <pc:docMk/>
            <pc:sldMk cId="4248227425" sldId="281"/>
            <ac:spMk id="3" creationId="{AA2ED0BE-0793-264A-A8FD-91945BD52BF1}"/>
          </ac:spMkLst>
        </pc:spChg>
        <pc:spChg chg="del">
          <ac:chgData name="Flávio Ceci" userId="88d4feaa40945e23" providerId="LiveId" clId="{A8627A48-89C6-3540-8E14-C5C2BF57BAD7}" dt="2021-05-03T16:19:00.799" v="43" actId="478"/>
          <ac:spMkLst>
            <pc:docMk/>
            <pc:sldMk cId="4248227425" sldId="281"/>
            <ac:spMk id="5" creationId="{5A936727-0ECA-4F45-B318-01759CBEC258}"/>
          </ac:spMkLst>
        </pc:spChg>
        <pc:spChg chg="mod">
          <ac:chgData name="Flávio Ceci" userId="88d4feaa40945e23" providerId="LiveId" clId="{A8627A48-89C6-3540-8E14-C5C2BF57BAD7}" dt="2021-05-03T16:24:30.244" v="58" actId="1076"/>
          <ac:spMkLst>
            <pc:docMk/>
            <pc:sldMk cId="4248227425" sldId="281"/>
            <ac:spMk id="7" creationId="{71F668AE-0833-E047-A799-931C6C180762}"/>
          </ac:spMkLst>
        </pc:spChg>
        <pc:picChg chg="del">
          <ac:chgData name="Flávio Ceci" userId="88d4feaa40945e23" providerId="LiveId" clId="{A8627A48-89C6-3540-8E14-C5C2BF57BAD7}" dt="2021-05-03T16:19:02.214" v="44" actId="478"/>
          <ac:picMkLst>
            <pc:docMk/>
            <pc:sldMk cId="4248227425" sldId="281"/>
            <ac:picMk id="4" creationId="{1DB497C8-AC16-3346-811D-605B5AC77E26}"/>
          </ac:picMkLst>
        </pc:picChg>
        <pc:picChg chg="add del mod">
          <ac:chgData name="Flávio Ceci" userId="88d4feaa40945e23" providerId="LiveId" clId="{A8627A48-89C6-3540-8E14-C5C2BF57BAD7}" dt="2021-05-03T16:23:28.737" v="53" actId="478"/>
          <ac:picMkLst>
            <pc:docMk/>
            <pc:sldMk cId="4248227425" sldId="281"/>
            <ac:picMk id="1026" creationId="{9D4C4A4D-F0A7-2446-ADBA-C22A6CE7298A}"/>
          </ac:picMkLst>
        </pc:picChg>
        <pc:picChg chg="add mod">
          <ac:chgData name="Flávio Ceci" userId="88d4feaa40945e23" providerId="LiveId" clId="{A8627A48-89C6-3540-8E14-C5C2BF57BAD7}" dt="2021-05-03T16:24:55.911" v="69" actId="1036"/>
          <ac:picMkLst>
            <pc:docMk/>
            <pc:sldMk cId="4248227425" sldId="281"/>
            <ac:picMk id="1028" creationId="{4218E777-3D29-A64A-8EA7-D4BE52C2E7CB}"/>
          </ac:picMkLst>
        </pc:picChg>
        <pc:picChg chg="add mod">
          <ac:chgData name="Flávio Ceci" userId="88d4feaa40945e23" providerId="LiveId" clId="{A8627A48-89C6-3540-8E14-C5C2BF57BAD7}" dt="2021-05-03T16:24:39.723" v="61" actId="14100"/>
          <ac:picMkLst>
            <pc:docMk/>
            <pc:sldMk cId="4248227425" sldId="281"/>
            <ac:picMk id="1030" creationId="{F795BE2C-5E7D-044B-B799-6564B5238F67}"/>
          </ac:picMkLst>
        </pc:picChg>
      </pc:sldChg>
      <pc:sldChg chg="modSp mod">
        <pc:chgData name="Flávio Ceci" userId="88d4feaa40945e23" providerId="LiveId" clId="{A8627A48-89C6-3540-8E14-C5C2BF57BAD7}" dt="2021-05-03T16:58:28.039" v="241" actId="20577"/>
        <pc:sldMkLst>
          <pc:docMk/>
          <pc:sldMk cId="2401325063" sldId="306"/>
        </pc:sldMkLst>
        <pc:spChg chg="mod">
          <ac:chgData name="Flávio Ceci" userId="88d4feaa40945e23" providerId="LiveId" clId="{A8627A48-89C6-3540-8E14-C5C2BF57BAD7}" dt="2021-05-03T16:58:28.039" v="241" actId="20577"/>
          <ac:spMkLst>
            <pc:docMk/>
            <pc:sldMk cId="2401325063" sldId="306"/>
            <ac:spMk id="9" creationId="{D06C8C1D-D60C-9F49-AC91-D90155BAE89F}"/>
          </ac:spMkLst>
        </pc:spChg>
      </pc:sldChg>
      <pc:sldChg chg="del">
        <pc:chgData name="Flávio Ceci" userId="88d4feaa40945e23" providerId="LiveId" clId="{A8627A48-89C6-3540-8E14-C5C2BF57BAD7}" dt="2021-05-03T17:50:50.938" v="251" actId="2696"/>
        <pc:sldMkLst>
          <pc:docMk/>
          <pc:sldMk cId="421396143" sldId="307"/>
        </pc:sldMkLst>
      </pc:sldChg>
      <pc:sldChg chg="del">
        <pc:chgData name="Flávio Ceci" userId="88d4feaa40945e23" providerId="LiveId" clId="{A8627A48-89C6-3540-8E14-C5C2BF57BAD7}" dt="2021-05-03T17:50:50.938" v="251" actId="2696"/>
        <pc:sldMkLst>
          <pc:docMk/>
          <pc:sldMk cId="1335520933" sldId="308"/>
        </pc:sldMkLst>
      </pc:sldChg>
      <pc:sldChg chg="del">
        <pc:chgData name="Flávio Ceci" userId="88d4feaa40945e23" providerId="LiveId" clId="{A8627A48-89C6-3540-8E14-C5C2BF57BAD7}" dt="2021-05-03T17:50:50.938" v="251" actId="2696"/>
        <pc:sldMkLst>
          <pc:docMk/>
          <pc:sldMk cId="183062519" sldId="309"/>
        </pc:sldMkLst>
      </pc:sldChg>
      <pc:sldChg chg="del">
        <pc:chgData name="Flávio Ceci" userId="88d4feaa40945e23" providerId="LiveId" clId="{A8627A48-89C6-3540-8E14-C5C2BF57BAD7}" dt="2021-05-03T17:50:50.938" v="251" actId="2696"/>
        <pc:sldMkLst>
          <pc:docMk/>
          <pc:sldMk cId="863906356" sldId="310"/>
        </pc:sldMkLst>
      </pc:sldChg>
      <pc:sldChg chg="del">
        <pc:chgData name="Flávio Ceci" userId="88d4feaa40945e23" providerId="LiveId" clId="{A8627A48-89C6-3540-8E14-C5C2BF57BAD7}" dt="2021-05-03T17:50:50.938" v="251" actId="2696"/>
        <pc:sldMkLst>
          <pc:docMk/>
          <pc:sldMk cId="4089002997" sldId="311"/>
        </pc:sldMkLst>
      </pc:sldChg>
      <pc:sldChg chg="del">
        <pc:chgData name="Flávio Ceci" userId="88d4feaa40945e23" providerId="LiveId" clId="{A8627A48-89C6-3540-8E14-C5C2BF57BAD7}" dt="2021-05-03T17:50:50.938" v="251" actId="2696"/>
        <pc:sldMkLst>
          <pc:docMk/>
          <pc:sldMk cId="2664427097" sldId="312"/>
        </pc:sldMkLst>
      </pc:sldChg>
      <pc:sldChg chg="del">
        <pc:chgData name="Flávio Ceci" userId="88d4feaa40945e23" providerId="LiveId" clId="{A8627A48-89C6-3540-8E14-C5C2BF57BAD7}" dt="2021-05-03T17:50:50.938" v="251" actId="2696"/>
        <pc:sldMkLst>
          <pc:docMk/>
          <pc:sldMk cId="1849471027" sldId="313"/>
        </pc:sldMkLst>
      </pc:sldChg>
      <pc:sldChg chg="del">
        <pc:chgData name="Flávio Ceci" userId="88d4feaa40945e23" providerId="LiveId" clId="{A8627A48-89C6-3540-8E14-C5C2BF57BAD7}" dt="2021-05-03T17:50:50.938" v="251" actId="2696"/>
        <pc:sldMkLst>
          <pc:docMk/>
          <pc:sldMk cId="270083249" sldId="314"/>
        </pc:sldMkLst>
      </pc:sldChg>
      <pc:sldChg chg="del">
        <pc:chgData name="Flávio Ceci" userId="88d4feaa40945e23" providerId="LiveId" clId="{A8627A48-89C6-3540-8E14-C5C2BF57BAD7}" dt="2021-05-03T17:50:50.938" v="251" actId="2696"/>
        <pc:sldMkLst>
          <pc:docMk/>
          <pc:sldMk cId="3711333265" sldId="315"/>
        </pc:sldMkLst>
      </pc:sldChg>
      <pc:sldChg chg="del">
        <pc:chgData name="Flávio Ceci" userId="88d4feaa40945e23" providerId="LiveId" clId="{A8627A48-89C6-3540-8E14-C5C2BF57BAD7}" dt="2021-05-03T17:50:50.938" v="251" actId="2696"/>
        <pc:sldMkLst>
          <pc:docMk/>
          <pc:sldMk cId="274751211" sldId="316"/>
        </pc:sldMkLst>
      </pc:sldChg>
      <pc:sldChg chg="del">
        <pc:chgData name="Flávio Ceci" userId="88d4feaa40945e23" providerId="LiveId" clId="{A8627A48-89C6-3540-8E14-C5C2BF57BAD7}" dt="2021-05-03T17:50:50.938" v="251" actId="2696"/>
        <pc:sldMkLst>
          <pc:docMk/>
          <pc:sldMk cId="256407151" sldId="317"/>
        </pc:sldMkLst>
      </pc:sldChg>
      <pc:sldChg chg="del">
        <pc:chgData name="Flávio Ceci" userId="88d4feaa40945e23" providerId="LiveId" clId="{A8627A48-89C6-3540-8E14-C5C2BF57BAD7}" dt="2021-05-03T17:50:50.938" v="251" actId="2696"/>
        <pc:sldMkLst>
          <pc:docMk/>
          <pc:sldMk cId="3536184269" sldId="318"/>
        </pc:sldMkLst>
      </pc:sldChg>
      <pc:sldChg chg="del">
        <pc:chgData name="Flávio Ceci" userId="88d4feaa40945e23" providerId="LiveId" clId="{A8627A48-89C6-3540-8E14-C5C2BF57BAD7}" dt="2021-05-03T17:50:50.938" v="251" actId="2696"/>
        <pc:sldMkLst>
          <pc:docMk/>
          <pc:sldMk cId="3531847126" sldId="319"/>
        </pc:sldMkLst>
      </pc:sldChg>
      <pc:sldChg chg="del">
        <pc:chgData name="Flávio Ceci" userId="88d4feaa40945e23" providerId="LiveId" clId="{A8627A48-89C6-3540-8E14-C5C2BF57BAD7}" dt="2021-05-03T17:50:50.938" v="251" actId="2696"/>
        <pc:sldMkLst>
          <pc:docMk/>
          <pc:sldMk cId="4140902861" sldId="320"/>
        </pc:sldMkLst>
      </pc:sldChg>
      <pc:sldChg chg="del">
        <pc:chgData name="Flávio Ceci" userId="88d4feaa40945e23" providerId="LiveId" clId="{A8627A48-89C6-3540-8E14-C5C2BF57BAD7}" dt="2021-05-03T17:50:50.938" v="251" actId="2696"/>
        <pc:sldMkLst>
          <pc:docMk/>
          <pc:sldMk cId="4027431094" sldId="321"/>
        </pc:sldMkLst>
      </pc:sldChg>
      <pc:sldChg chg="del">
        <pc:chgData name="Flávio Ceci" userId="88d4feaa40945e23" providerId="LiveId" clId="{A8627A48-89C6-3540-8E14-C5C2BF57BAD7}" dt="2021-05-03T17:50:50.938" v="251" actId="2696"/>
        <pc:sldMkLst>
          <pc:docMk/>
          <pc:sldMk cId="2031708925" sldId="322"/>
        </pc:sldMkLst>
      </pc:sldChg>
      <pc:sldChg chg="del">
        <pc:chgData name="Flávio Ceci" userId="88d4feaa40945e23" providerId="LiveId" clId="{A8627A48-89C6-3540-8E14-C5C2BF57BAD7}" dt="2021-05-03T17:50:50.938" v="251" actId="2696"/>
        <pc:sldMkLst>
          <pc:docMk/>
          <pc:sldMk cId="3756653127" sldId="323"/>
        </pc:sldMkLst>
      </pc:sldChg>
      <pc:sldChg chg="del">
        <pc:chgData name="Flávio Ceci" userId="88d4feaa40945e23" providerId="LiveId" clId="{A8627A48-89C6-3540-8E14-C5C2BF57BAD7}" dt="2021-05-03T17:50:50.938" v="251" actId="2696"/>
        <pc:sldMkLst>
          <pc:docMk/>
          <pc:sldMk cId="2537032157" sldId="324"/>
        </pc:sldMkLst>
      </pc:sldChg>
      <pc:sldChg chg="addSp delSp modSp add mod">
        <pc:chgData name="Flávio Ceci" userId="88d4feaa40945e23" providerId="LiveId" clId="{A8627A48-89C6-3540-8E14-C5C2BF57BAD7}" dt="2021-05-03T16:27:09.341" v="103" actId="1037"/>
        <pc:sldMkLst>
          <pc:docMk/>
          <pc:sldMk cId="1064416917" sldId="325"/>
        </pc:sldMkLst>
        <pc:spChg chg="mod">
          <ac:chgData name="Flávio Ceci" userId="88d4feaa40945e23" providerId="LiveId" clId="{A8627A48-89C6-3540-8E14-C5C2BF57BAD7}" dt="2021-05-03T16:25:24.132" v="72" actId="12"/>
          <ac:spMkLst>
            <pc:docMk/>
            <pc:sldMk cId="1064416917" sldId="325"/>
            <ac:spMk id="7" creationId="{71F668AE-0833-E047-A799-931C6C180762}"/>
          </ac:spMkLst>
        </pc:spChg>
        <pc:picChg chg="add mod">
          <ac:chgData name="Flávio Ceci" userId="88d4feaa40945e23" providerId="LiveId" clId="{A8627A48-89C6-3540-8E14-C5C2BF57BAD7}" dt="2021-05-03T16:27:09.341" v="103" actId="1037"/>
          <ac:picMkLst>
            <pc:docMk/>
            <pc:sldMk cId="1064416917" sldId="325"/>
            <ac:picMk id="4" creationId="{68887385-A312-C842-86DC-167837C97D38}"/>
          </ac:picMkLst>
        </pc:picChg>
        <pc:picChg chg="del">
          <ac:chgData name="Flávio Ceci" userId="88d4feaa40945e23" providerId="LiveId" clId="{A8627A48-89C6-3540-8E14-C5C2BF57BAD7}" dt="2021-05-03T16:25:26.286" v="74" actId="478"/>
          <ac:picMkLst>
            <pc:docMk/>
            <pc:sldMk cId="1064416917" sldId="325"/>
            <ac:picMk id="1028" creationId="{4218E777-3D29-A64A-8EA7-D4BE52C2E7CB}"/>
          </ac:picMkLst>
        </pc:picChg>
        <pc:picChg chg="del">
          <ac:chgData name="Flávio Ceci" userId="88d4feaa40945e23" providerId="LiveId" clId="{A8627A48-89C6-3540-8E14-C5C2BF57BAD7}" dt="2021-05-03T16:25:25.633" v="73" actId="478"/>
          <ac:picMkLst>
            <pc:docMk/>
            <pc:sldMk cId="1064416917" sldId="325"/>
            <ac:picMk id="1030" creationId="{F795BE2C-5E7D-044B-B799-6564B5238F67}"/>
          </ac:picMkLst>
        </pc:picChg>
      </pc:sldChg>
      <pc:sldChg chg="addSp delSp modSp add mod">
        <pc:chgData name="Flávio Ceci" userId="88d4feaa40945e23" providerId="LiveId" clId="{A8627A48-89C6-3540-8E14-C5C2BF57BAD7}" dt="2021-05-03T16:28:30.735" v="132" actId="1037"/>
        <pc:sldMkLst>
          <pc:docMk/>
          <pc:sldMk cId="3837712171" sldId="326"/>
        </pc:sldMkLst>
        <pc:spChg chg="mod">
          <ac:chgData name="Flávio Ceci" userId="88d4feaa40945e23" providerId="LiveId" clId="{A8627A48-89C6-3540-8E14-C5C2BF57BAD7}" dt="2021-05-03T16:28:07.842" v="110" actId="20577"/>
          <ac:spMkLst>
            <pc:docMk/>
            <pc:sldMk cId="3837712171" sldId="326"/>
            <ac:spMk id="7" creationId="{71F668AE-0833-E047-A799-931C6C180762}"/>
          </ac:spMkLst>
        </pc:spChg>
        <pc:picChg chg="del">
          <ac:chgData name="Flávio Ceci" userId="88d4feaa40945e23" providerId="LiveId" clId="{A8627A48-89C6-3540-8E14-C5C2BF57BAD7}" dt="2021-05-03T16:28:10.811" v="111" actId="478"/>
          <ac:picMkLst>
            <pc:docMk/>
            <pc:sldMk cId="3837712171" sldId="326"/>
            <ac:picMk id="4" creationId="{68887385-A312-C842-86DC-167837C97D38}"/>
          </ac:picMkLst>
        </pc:picChg>
        <pc:picChg chg="add mod">
          <ac:chgData name="Flávio Ceci" userId="88d4feaa40945e23" providerId="LiveId" clId="{A8627A48-89C6-3540-8E14-C5C2BF57BAD7}" dt="2021-05-03T16:28:30.735" v="132" actId="1037"/>
          <ac:picMkLst>
            <pc:docMk/>
            <pc:sldMk cId="3837712171" sldId="326"/>
            <ac:picMk id="5" creationId="{ADB66698-D4DD-0C47-A75C-AF999DEB9582}"/>
          </ac:picMkLst>
        </pc:picChg>
      </pc:sldChg>
      <pc:sldChg chg="delSp modSp add mod">
        <pc:chgData name="Flávio Ceci" userId="88d4feaa40945e23" providerId="LiveId" clId="{A8627A48-89C6-3540-8E14-C5C2BF57BAD7}" dt="2021-05-03T16:38:14.219" v="175" actId="404"/>
        <pc:sldMkLst>
          <pc:docMk/>
          <pc:sldMk cId="416408625" sldId="327"/>
        </pc:sldMkLst>
        <pc:spChg chg="mod">
          <ac:chgData name="Flávio Ceci" userId="88d4feaa40945e23" providerId="LiveId" clId="{A8627A48-89C6-3540-8E14-C5C2BF57BAD7}" dt="2021-05-03T16:38:14.219" v="175" actId="404"/>
          <ac:spMkLst>
            <pc:docMk/>
            <pc:sldMk cId="416408625" sldId="327"/>
            <ac:spMk id="7" creationId="{71F668AE-0833-E047-A799-931C6C180762}"/>
          </ac:spMkLst>
        </pc:spChg>
        <pc:picChg chg="del">
          <ac:chgData name="Flávio Ceci" userId="88d4feaa40945e23" providerId="LiveId" clId="{A8627A48-89C6-3540-8E14-C5C2BF57BAD7}" dt="2021-05-03T16:37:11.571" v="135" actId="478"/>
          <ac:picMkLst>
            <pc:docMk/>
            <pc:sldMk cId="416408625" sldId="327"/>
            <ac:picMk id="5" creationId="{ADB66698-D4DD-0C47-A75C-AF999DEB9582}"/>
          </ac:picMkLst>
        </pc:picChg>
      </pc:sldChg>
      <pc:sldChg chg="modSp add mod">
        <pc:chgData name="Flávio Ceci" userId="88d4feaa40945e23" providerId="LiveId" clId="{A8627A48-89C6-3540-8E14-C5C2BF57BAD7}" dt="2021-05-03T16:42:25.900" v="199" actId="20577"/>
        <pc:sldMkLst>
          <pc:docMk/>
          <pc:sldMk cId="2412437023" sldId="328"/>
        </pc:sldMkLst>
        <pc:spChg chg="mod">
          <ac:chgData name="Flávio Ceci" userId="88d4feaa40945e23" providerId="LiveId" clId="{A8627A48-89C6-3540-8E14-C5C2BF57BAD7}" dt="2021-05-03T16:42:25.900" v="199" actId="20577"/>
          <ac:spMkLst>
            <pc:docMk/>
            <pc:sldMk cId="2412437023" sldId="328"/>
            <ac:spMk id="7" creationId="{71F668AE-0833-E047-A799-931C6C180762}"/>
          </ac:spMkLst>
        </pc:spChg>
      </pc:sldChg>
      <pc:sldChg chg="modSp add mod">
        <pc:chgData name="Flávio Ceci" userId="88d4feaa40945e23" providerId="LiveId" clId="{A8627A48-89C6-3540-8E14-C5C2BF57BAD7}" dt="2021-05-03T16:43:57.583" v="207" actId="20577"/>
        <pc:sldMkLst>
          <pc:docMk/>
          <pc:sldMk cId="3088888112" sldId="329"/>
        </pc:sldMkLst>
        <pc:spChg chg="mod">
          <ac:chgData name="Flávio Ceci" userId="88d4feaa40945e23" providerId="LiveId" clId="{A8627A48-89C6-3540-8E14-C5C2BF57BAD7}" dt="2021-05-03T16:43:57.583" v="207" actId="20577"/>
          <ac:spMkLst>
            <pc:docMk/>
            <pc:sldMk cId="3088888112" sldId="329"/>
            <ac:spMk id="7" creationId="{71F668AE-0833-E047-A799-931C6C180762}"/>
          </ac:spMkLst>
        </pc:spChg>
      </pc:sldChg>
      <pc:sldChg chg="modSp add mod">
        <pc:chgData name="Flávio Ceci" userId="88d4feaa40945e23" providerId="LiveId" clId="{A8627A48-89C6-3540-8E14-C5C2BF57BAD7}" dt="2021-05-03T17:49:54.683" v="250" actId="20577"/>
        <pc:sldMkLst>
          <pc:docMk/>
          <pc:sldMk cId="1734118231" sldId="330"/>
        </pc:sldMkLst>
        <pc:spChg chg="mod">
          <ac:chgData name="Flávio Ceci" userId="88d4feaa40945e23" providerId="LiveId" clId="{A8627A48-89C6-3540-8E14-C5C2BF57BAD7}" dt="2021-05-03T17:49:54.683" v="250" actId="20577"/>
          <ac:spMkLst>
            <pc:docMk/>
            <pc:sldMk cId="1734118231" sldId="330"/>
            <ac:spMk id="9" creationId="{D06C8C1D-D60C-9F49-AC91-D90155BAE89F}"/>
          </ac:spMkLst>
        </pc:spChg>
      </pc:sldChg>
      <pc:sldChg chg="addSp modSp add mod">
        <pc:chgData name="Flávio Ceci" userId="88d4feaa40945e23" providerId="LiveId" clId="{A8627A48-89C6-3540-8E14-C5C2BF57BAD7}" dt="2021-05-03T20:08:01.214" v="583" actId="1076"/>
        <pc:sldMkLst>
          <pc:docMk/>
          <pc:sldMk cId="807879294" sldId="331"/>
        </pc:sldMkLst>
        <pc:spChg chg="mod">
          <ac:chgData name="Flávio Ceci" userId="88d4feaa40945e23" providerId="LiveId" clId="{A8627A48-89C6-3540-8E14-C5C2BF57BAD7}" dt="2021-05-03T17:54:29.549" v="274" actId="20577"/>
          <ac:spMkLst>
            <pc:docMk/>
            <pc:sldMk cId="807879294" sldId="331"/>
            <ac:spMk id="3" creationId="{AA2ED0BE-0793-264A-A8FD-91945BD52BF1}"/>
          </ac:spMkLst>
        </pc:spChg>
        <pc:spChg chg="mod">
          <ac:chgData name="Flávio Ceci" userId="88d4feaa40945e23" providerId="LiveId" clId="{A8627A48-89C6-3540-8E14-C5C2BF57BAD7}" dt="2021-05-03T20:02:57.009" v="579" actId="27636"/>
          <ac:spMkLst>
            <pc:docMk/>
            <pc:sldMk cId="807879294" sldId="331"/>
            <ac:spMk id="7" creationId="{C4A7F81C-1F12-1B42-9935-AA8971FA6834}"/>
          </ac:spMkLst>
        </pc:spChg>
        <pc:picChg chg="add mod">
          <ac:chgData name="Flávio Ceci" userId="88d4feaa40945e23" providerId="LiveId" clId="{A8627A48-89C6-3540-8E14-C5C2BF57BAD7}" dt="2021-05-03T20:08:01.214" v="583" actId="1076"/>
          <ac:picMkLst>
            <pc:docMk/>
            <pc:sldMk cId="807879294" sldId="331"/>
            <ac:picMk id="4" creationId="{7D4955FF-E69C-FD4A-AAF5-43E9F5B9BBE7}"/>
          </ac:picMkLst>
        </pc:picChg>
      </pc:sldChg>
      <pc:sldChg chg="addSp delSp modSp add mod">
        <pc:chgData name="Flávio Ceci" userId="88d4feaa40945e23" providerId="LiveId" clId="{A8627A48-89C6-3540-8E14-C5C2BF57BAD7}" dt="2021-05-03T20:20:08.229" v="602" actId="1076"/>
        <pc:sldMkLst>
          <pc:docMk/>
          <pc:sldMk cId="945577714" sldId="332"/>
        </pc:sldMkLst>
        <pc:spChg chg="mod">
          <ac:chgData name="Flávio Ceci" userId="88d4feaa40945e23" providerId="LiveId" clId="{A8627A48-89C6-3540-8E14-C5C2BF57BAD7}" dt="2021-05-03T20:14:01.265" v="597" actId="20577"/>
          <ac:spMkLst>
            <pc:docMk/>
            <pc:sldMk cId="945577714" sldId="332"/>
            <ac:spMk id="7" creationId="{C4A7F81C-1F12-1B42-9935-AA8971FA6834}"/>
          </ac:spMkLst>
        </pc:spChg>
        <pc:picChg chg="del">
          <ac:chgData name="Flávio Ceci" userId="88d4feaa40945e23" providerId="LiveId" clId="{A8627A48-89C6-3540-8E14-C5C2BF57BAD7}" dt="2021-05-03T20:14:03.431" v="598" actId="478"/>
          <ac:picMkLst>
            <pc:docMk/>
            <pc:sldMk cId="945577714" sldId="332"/>
            <ac:picMk id="4" creationId="{7D4955FF-E69C-FD4A-AAF5-43E9F5B9BBE7}"/>
          </ac:picMkLst>
        </pc:picChg>
        <pc:picChg chg="add mod">
          <ac:chgData name="Flávio Ceci" userId="88d4feaa40945e23" providerId="LiveId" clId="{A8627A48-89C6-3540-8E14-C5C2BF57BAD7}" dt="2021-05-03T20:20:08.229" v="602" actId="1076"/>
          <ac:picMkLst>
            <pc:docMk/>
            <pc:sldMk cId="945577714" sldId="332"/>
            <ac:picMk id="5" creationId="{38EC6A0F-B657-234B-A8D0-75269A27807B}"/>
          </ac:picMkLst>
        </pc:picChg>
      </pc:sldChg>
      <pc:sldChg chg="addSp delSp modSp add mod">
        <pc:chgData name="Flávio Ceci" userId="88d4feaa40945e23" providerId="LiveId" clId="{A8627A48-89C6-3540-8E14-C5C2BF57BAD7}" dt="2021-05-03T20:38:35.089" v="632" actId="313"/>
        <pc:sldMkLst>
          <pc:docMk/>
          <pc:sldMk cId="784696037" sldId="333"/>
        </pc:sldMkLst>
        <pc:spChg chg="mod">
          <ac:chgData name="Flávio Ceci" userId="88d4feaa40945e23" providerId="LiveId" clId="{A8627A48-89C6-3540-8E14-C5C2BF57BAD7}" dt="2021-05-03T20:38:35.089" v="632" actId="313"/>
          <ac:spMkLst>
            <pc:docMk/>
            <pc:sldMk cId="784696037" sldId="333"/>
            <ac:spMk id="7" creationId="{C4A7F81C-1F12-1B42-9935-AA8971FA6834}"/>
          </ac:spMkLst>
        </pc:spChg>
        <pc:picChg chg="del">
          <ac:chgData name="Flávio Ceci" userId="88d4feaa40945e23" providerId="LiveId" clId="{A8627A48-89C6-3540-8E14-C5C2BF57BAD7}" dt="2021-05-03T20:32:46.825" v="604" actId="478"/>
          <ac:picMkLst>
            <pc:docMk/>
            <pc:sldMk cId="784696037" sldId="333"/>
            <ac:picMk id="4" creationId="{7D4955FF-E69C-FD4A-AAF5-43E9F5B9BBE7}"/>
          </ac:picMkLst>
        </pc:picChg>
        <pc:picChg chg="add mod">
          <ac:chgData name="Flávio Ceci" userId="88d4feaa40945e23" providerId="LiveId" clId="{A8627A48-89C6-3540-8E14-C5C2BF57BAD7}" dt="2021-05-03T20:36:47.138" v="617" actId="1076"/>
          <ac:picMkLst>
            <pc:docMk/>
            <pc:sldMk cId="784696037" sldId="333"/>
            <ac:picMk id="5" creationId="{28DC3726-820D-4C41-9A26-7687CEBB150F}"/>
          </ac:picMkLst>
        </pc:picChg>
        <pc:picChg chg="add mod">
          <ac:chgData name="Flávio Ceci" userId="88d4feaa40945e23" providerId="LiveId" clId="{A8627A48-89C6-3540-8E14-C5C2BF57BAD7}" dt="2021-05-03T20:37:10.822" v="621" actId="1076"/>
          <ac:picMkLst>
            <pc:docMk/>
            <pc:sldMk cId="784696037" sldId="333"/>
            <ac:picMk id="8" creationId="{C924A233-A8B7-0940-90B9-C67B5A233032}"/>
          </ac:picMkLst>
        </pc:picChg>
      </pc:sldChg>
      <pc:sldChg chg="addSp delSp modSp add mod">
        <pc:chgData name="Flávio Ceci" userId="88d4feaa40945e23" providerId="LiveId" clId="{A8627A48-89C6-3540-8E14-C5C2BF57BAD7}" dt="2021-05-03T21:17:00.239" v="663" actId="113"/>
        <pc:sldMkLst>
          <pc:docMk/>
          <pc:sldMk cId="16829015" sldId="334"/>
        </pc:sldMkLst>
        <pc:spChg chg="mod">
          <ac:chgData name="Flávio Ceci" userId="88d4feaa40945e23" providerId="LiveId" clId="{A8627A48-89C6-3540-8E14-C5C2BF57BAD7}" dt="2021-05-03T21:17:00.239" v="663" actId="113"/>
          <ac:spMkLst>
            <pc:docMk/>
            <pc:sldMk cId="16829015" sldId="334"/>
            <ac:spMk id="7" creationId="{C4A7F81C-1F12-1B42-9935-AA8971FA6834}"/>
          </ac:spMkLst>
        </pc:spChg>
        <pc:picChg chg="add mod">
          <ac:chgData name="Flávio Ceci" userId="88d4feaa40945e23" providerId="LiveId" clId="{A8627A48-89C6-3540-8E14-C5C2BF57BAD7}" dt="2021-05-03T21:13:29.424" v="640" actId="1076"/>
          <ac:picMkLst>
            <pc:docMk/>
            <pc:sldMk cId="16829015" sldId="334"/>
            <ac:picMk id="4" creationId="{7EA39376-64B2-4F48-B3E9-8EFAEEFD4851}"/>
          </ac:picMkLst>
        </pc:picChg>
        <pc:picChg chg="del">
          <ac:chgData name="Flávio Ceci" userId="88d4feaa40945e23" providerId="LiveId" clId="{A8627A48-89C6-3540-8E14-C5C2BF57BAD7}" dt="2021-05-03T21:12:32.446" v="634" actId="478"/>
          <ac:picMkLst>
            <pc:docMk/>
            <pc:sldMk cId="16829015" sldId="334"/>
            <ac:picMk id="5" creationId="{28DC3726-820D-4C41-9A26-7687CEBB150F}"/>
          </ac:picMkLst>
        </pc:picChg>
        <pc:picChg chg="del">
          <ac:chgData name="Flávio Ceci" userId="88d4feaa40945e23" providerId="LiveId" clId="{A8627A48-89C6-3540-8E14-C5C2BF57BAD7}" dt="2021-05-03T21:12:34.478" v="635" actId="478"/>
          <ac:picMkLst>
            <pc:docMk/>
            <pc:sldMk cId="16829015" sldId="334"/>
            <ac:picMk id="8" creationId="{C924A233-A8B7-0940-90B9-C67B5A233032}"/>
          </ac:picMkLst>
        </pc:picChg>
        <pc:picChg chg="add del mod">
          <ac:chgData name="Flávio Ceci" userId="88d4feaa40945e23" providerId="LiveId" clId="{A8627A48-89C6-3540-8E14-C5C2BF57BAD7}" dt="2021-05-03T21:14:01.689" v="644" actId="478"/>
          <ac:picMkLst>
            <pc:docMk/>
            <pc:sldMk cId="16829015" sldId="334"/>
            <ac:picMk id="9" creationId="{39491EA2-37BF-A343-A61E-72C3F4CE955D}"/>
          </ac:picMkLst>
        </pc:picChg>
        <pc:picChg chg="add mod">
          <ac:chgData name="Flávio Ceci" userId="88d4feaa40945e23" providerId="LiveId" clId="{A8627A48-89C6-3540-8E14-C5C2BF57BAD7}" dt="2021-05-03T21:14:38.129" v="646" actId="1076"/>
          <ac:picMkLst>
            <pc:docMk/>
            <pc:sldMk cId="16829015" sldId="334"/>
            <ac:picMk id="11" creationId="{5CA5B898-136F-9D47-80C8-144717214DC5}"/>
          </ac:picMkLst>
        </pc:picChg>
      </pc:sldChg>
    </pc:docChg>
  </pc:docChgLst>
  <pc:docChgLst>
    <pc:chgData name="Flávio Ceci" userId="88d4feaa40945e23" providerId="LiveId" clId="{9A0E16AF-30C7-D34F-A82B-9F43B9FD47F4}"/>
    <pc:docChg chg="custSel addSld delSld modSld sldOrd">
      <pc:chgData name="Flávio Ceci" userId="88d4feaa40945e23" providerId="LiveId" clId="{9A0E16AF-30C7-D34F-A82B-9F43B9FD47F4}" dt="2021-04-27T22:57:50.942" v="281"/>
      <pc:docMkLst>
        <pc:docMk/>
      </pc:docMkLst>
      <pc:sldChg chg="modSp mod">
        <pc:chgData name="Flávio Ceci" userId="88d4feaa40945e23" providerId="LiveId" clId="{9A0E16AF-30C7-D34F-A82B-9F43B9FD47F4}" dt="2021-04-27T20:53:46.157" v="56" actId="20577"/>
        <pc:sldMkLst>
          <pc:docMk/>
          <pc:sldMk cId="1330216257" sldId="257"/>
        </pc:sldMkLst>
        <pc:spChg chg="mod">
          <ac:chgData name="Flávio Ceci" userId="88d4feaa40945e23" providerId="LiveId" clId="{9A0E16AF-30C7-D34F-A82B-9F43B9FD47F4}" dt="2021-04-27T20:53:46.157" v="56" actId="20577"/>
          <ac:spMkLst>
            <pc:docMk/>
            <pc:sldMk cId="1330216257" sldId="257"/>
            <ac:spMk id="3" creationId="{00000000-0000-0000-0000-000000000000}"/>
          </ac:spMkLst>
        </pc:spChg>
      </pc:sldChg>
      <pc:sldChg chg="addSp delSp modSp mod ord">
        <pc:chgData name="Flávio Ceci" userId="88d4feaa40945e23" providerId="LiveId" clId="{9A0E16AF-30C7-D34F-A82B-9F43B9FD47F4}" dt="2021-04-27T21:10:10.351" v="96" actId="1076"/>
        <pc:sldMkLst>
          <pc:docMk/>
          <pc:sldMk cId="2779768334" sldId="265"/>
        </pc:sldMkLst>
        <pc:spChg chg="add del mod">
          <ac:chgData name="Flávio Ceci" userId="88d4feaa40945e23" providerId="LiveId" clId="{9A0E16AF-30C7-D34F-A82B-9F43B9FD47F4}" dt="2021-04-27T21:03:50.994" v="87" actId="478"/>
          <ac:spMkLst>
            <pc:docMk/>
            <pc:sldMk cId="2779768334" sldId="265"/>
            <ac:spMk id="4" creationId="{AEDF4E7A-3DFE-EC4E-B92A-48D80B6C35F8}"/>
          </ac:spMkLst>
        </pc:spChg>
        <pc:spChg chg="add mod">
          <ac:chgData name="Flávio Ceci" userId="88d4feaa40945e23" providerId="LiveId" clId="{9A0E16AF-30C7-D34F-A82B-9F43B9FD47F4}" dt="2021-04-27T21:09:58.036" v="93" actId="14100"/>
          <ac:spMkLst>
            <pc:docMk/>
            <pc:sldMk cId="2779768334" sldId="265"/>
            <ac:spMk id="7" creationId="{C4A7F81C-1F12-1B42-9935-AA8971FA6834}"/>
          </ac:spMkLst>
        </pc:spChg>
        <pc:spChg chg="del">
          <ac:chgData name="Flávio Ceci" userId="88d4feaa40945e23" providerId="LiveId" clId="{9A0E16AF-30C7-D34F-A82B-9F43B9FD47F4}" dt="2021-04-27T21:03:48.858" v="86" actId="478"/>
          <ac:spMkLst>
            <pc:docMk/>
            <pc:sldMk cId="2779768334" sldId="265"/>
            <ac:spMk id="22" creationId="{019549B1-E82C-4D41-8EC6-F2A14B87CFAF}"/>
          </ac:spMkLst>
        </pc:spChg>
        <pc:picChg chg="add mod">
          <ac:chgData name="Flávio Ceci" userId="88d4feaa40945e23" providerId="LiveId" clId="{9A0E16AF-30C7-D34F-A82B-9F43B9FD47F4}" dt="2021-04-27T21:10:10.351" v="96" actId="1076"/>
          <ac:picMkLst>
            <pc:docMk/>
            <pc:sldMk cId="2779768334" sldId="265"/>
            <ac:picMk id="8" creationId="{2D2EEA86-688A-B642-9E33-5F851D620F3F}"/>
          </ac:picMkLst>
        </pc:picChg>
        <pc:picChg chg="del">
          <ac:chgData name="Flávio Ceci" userId="88d4feaa40945e23" providerId="LiveId" clId="{9A0E16AF-30C7-D34F-A82B-9F43B9FD47F4}" dt="2021-04-27T21:04:08.398" v="92" actId="478"/>
          <ac:picMkLst>
            <pc:docMk/>
            <pc:sldMk cId="2779768334" sldId="265"/>
            <ac:picMk id="23" creationId="{AD949B77-9D2A-8E44-81E6-80214A51F787}"/>
          </ac:picMkLst>
        </pc:picChg>
      </pc:sldChg>
      <pc:sldChg chg="del">
        <pc:chgData name="Flávio Ceci" userId="88d4feaa40945e23" providerId="LiveId" clId="{9A0E16AF-30C7-D34F-A82B-9F43B9FD47F4}" dt="2021-04-27T20:54:22.939" v="58" actId="2696"/>
        <pc:sldMkLst>
          <pc:docMk/>
          <pc:sldMk cId="1385341585" sldId="266"/>
        </pc:sldMkLst>
      </pc:sldChg>
      <pc:sldChg chg="del">
        <pc:chgData name="Flávio Ceci" userId="88d4feaa40945e23" providerId="LiveId" clId="{9A0E16AF-30C7-D34F-A82B-9F43B9FD47F4}" dt="2021-04-27T20:54:22.939" v="58" actId="2696"/>
        <pc:sldMkLst>
          <pc:docMk/>
          <pc:sldMk cId="3833530971" sldId="267"/>
        </pc:sldMkLst>
      </pc:sldChg>
      <pc:sldChg chg="del">
        <pc:chgData name="Flávio Ceci" userId="88d4feaa40945e23" providerId="LiveId" clId="{9A0E16AF-30C7-D34F-A82B-9F43B9FD47F4}" dt="2021-04-27T20:54:22.939" v="58" actId="2696"/>
        <pc:sldMkLst>
          <pc:docMk/>
          <pc:sldMk cId="1177797025" sldId="268"/>
        </pc:sldMkLst>
      </pc:sldChg>
      <pc:sldChg chg="del">
        <pc:chgData name="Flávio Ceci" userId="88d4feaa40945e23" providerId="LiveId" clId="{9A0E16AF-30C7-D34F-A82B-9F43B9FD47F4}" dt="2021-04-27T20:54:22.939" v="58" actId="2696"/>
        <pc:sldMkLst>
          <pc:docMk/>
          <pc:sldMk cId="4245418840" sldId="269"/>
        </pc:sldMkLst>
      </pc:sldChg>
      <pc:sldChg chg="del">
        <pc:chgData name="Flávio Ceci" userId="88d4feaa40945e23" providerId="LiveId" clId="{9A0E16AF-30C7-D34F-A82B-9F43B9FD47F4}" dt="2021-04-27T20:54:22.939" v="58" actId="2696"/>
        <pc:sldMkLst>
          <pc:docMk/>
          <pc:sldMk cId="3543166724" sldId="270"/>
        </pc:sldMkLst>
      </pc:sldChg>
      <pc:sldChg chg="del">
        <pc:chgData name="Flávio Ceci" userId="88d4feaa40945e23" providerId="LiveId" clId="{9A0E16AF-30C7-D34F-A82B-9F43B9FD47F4}" dt="2021-04-27T20:54:22.939" v="58" actId="2696"/>
        <pc:sldMkLst>
          <pc:docMk/>
          <pc:sldMk cId="697003160" sldId="271"/>
        </pc:sldMkLst>
      </pc:sldChg>
      <pc:sldChg chg="del">
        <pc:chgData name="Flávio Ceci" userId="88d4feaa40945e23" providerId="LiveId" clId="{9A0E16AF-30C7-D34F-A82B-9F43B9FD47F4}" dt="2021-04-27T20:54:22.939" v="58" actId="2696"/>
        <pc:sldMkLst>
          <pc:docMk/>
          <pc:sldMk cId="183501081" sldId="272"/>
        </pc:sldMkLst>
      </pc:sldChg>
      <pc:sldChg chg="del">
        <pc:chgData name="Flávio Ceci" userId="88d4feaa40945e23" providerId="LiveId" clId="{9A0E16AF-30C7-D34F-A82B-9F43B9FD47F4}" dt="2021-04-27T20:54:22.939" v="58" actId="2696"/>
        <pc:sldMkLst>
          <pc:docMk/>
          <pc:sldMk cId="874187536" sldId="273"/>
        </pc:sldMkLst>
      </pc:sldChg>
      <pc:sldChg chg="del">
        <pc:chgData name="Flávio Ceci" userId="88d4feaa40945e23" providerId="LiveId" clId="{9A0E16AF-30C7-D34F-A82B-9F43B9FD47F4}" dt="2021-04-27T20:54:22.939" v="58" actId="2696"/>
        <pc:sldMkLst>
          <pc:docMk/>
          <pc:sldMk cId="1685189153" sldId="274"/>
        </pc:sldMkLst>
      </pc:sldChg>
      <pc:sldChg chg="del">
        <pc:chgData name="Flávio Ceci" userId="88d4feaa40945e23" providerId="LiveId" clId="{9A0E16AF-30C7-D34F-A82B-9F43B9FD47F4}" dt="2021-04-27T20:54:22.939" v="58" actId="2696"/>
        <pc:sldMkLst>
          <pc:docMk/>
          <pc:sldMk cId="892746279" sldId="275"/>
        </pc:sldMkLst>
      </pc:sldChg>
      <pc:sldChg chg="del">
        <pc:chgData name="Flávio Ceci" userId="88d4feaa40945e23" providerId="LiveId" clId="{9A0E16AF-30C7-D34F-A82B-9F43B9FD47F4}" dt="2021-04-27T20:54:22.939" v="58" actId="2696"/>
        <pc:sldMkLst>
          <pc:docMk/>
          <pc:sldMk cId="737098297" sldId="276"/>
        </pc:sldMkLst>
      </pc:sldChg>
      <pc:sldChg chg="del">
        <pc:chgData name="Flávio Ceci" userId="88d4feaa40945e23" providerId="LiveId" clId="{9A0E16AF-30C7-D34F-A82B-9F43B9FD47F4}" dt="2021-04-27T20:54:22.939" v="58" actId="2696"/>
        <pc:sldMkLst>
          <pc:docMk/>
          <pc:sldMk cId="2696439199" sldId="277"/>
        </pc:sldMkLst>
      </pc:sldChg>
      <pc:sldChg chg="del">
        <pc:chgData name="Flávio Ceci" userId="88d4feaa40945e23" providerId="LiveId" clId="{9A0E16AF-30C7-D34F-A82B-9F43B9FD47F4}" dt="2021-04-27T20:54:22.939" v="58" actId="2696"/>
        <pc:sldMkLst>
          <pc:docMk/>
          <pc:sldMk cId="1793958736" sldId="278"/>
        </pc:sldMkLst>
      </pc:sldChg>
      <pc:sldChg chg="del">
        <pc:chgData name="Flávio Ceci" userId="88d4feaa40945e23" providerId="LiveId" clId="{9A0E16AF-30C7-D34F-A82B-9F43B9FD47F4}" dt="2021-04-27T20:54:22.939" v="58" actId="2696"/>
        <pc:sldMkLst>
          <pc:docMk/>
          <pc:sldMk cId="1412892256" sldId="279"/>
        </pc:sldMkLst>
      </pc:sldChg>
      <pc:sldChg chg="add">
        <pc:chgData name="Flávio Ceci" userId="88d4feaa40945e23" providerId="LiveId" clId="{9A0E16AF-30C7-D34F-A82B-9F43B9FD47F4}" dt="2021-04-27T20:54:10.566" v="57"/>
        <pc:sldMkLst>
          <pc:docMk/>
          <pc:sldMk cId="426680150" sldId="280"/>
        </pc:sldMkLst>
      </pc:sldChg>
      <pc:sldChg chg="addSp delSp modSp add mod">
        <pc:chgData name="Flávio Ceci" userId="88d4feaa40945e23" providerId="LiveId" clId="{9A0E16AF-30C7-D34F-A82B-9F43B9FD47F4}" dt="2021-04-27T21:02:20.156" v="84" actId="1076"/>
        <pc:sldMkLst>
          <pc:docMk/>
          <pc:sldMk cId="4248227425" sldId="281"/>
        </pc:sldMkLst>
        <pc:spChg chg="add del mod">
          <ac:chgData name="Flávio Ceci" userId="88d4feaa40945e23" providerId="LiveId" clId="{9A0E16AF-30C7-D34F-A82B-9F43B9FD47F4}" dt="2021-04-27T20:59:31.140" v="62" actId="478"/>
          <ac:spMkLst>
            <pc:docMk/>
            <pc:sldMk cId="4248227425" sldId="281"/>
            <ac:spMk id="4" creationId="{366E57C3-8363-3543-B010-DE71047E96A5}"/>
          </ac:spMkLst>
        </pc:spChg>
        <pc:spChg chg="add mod">
          <ac:chgData name="Flávio Ceci" userId="88d4feaa40945e23" providerId="LiveId" clId="{9A0E16AF-30C7-D34F-A82B-9F43B9FD47F4}" dt="2021-04-27T21:01:11.142" v="70" actId="404"/>
          <ac:spMkLst>
            <pc:docMk/>
            <pc:sldMk cId="4248227425" sldId="281"/>
            <ac:spMk id="7" creationId="{71F668AE-0833-E047-A799-931C6C180762}"/>
          </ac:spMkLst>
        </pc:spChg>
        <pc:spChg chg="del">
          <ac:chgData name="Flávio Ceci" userId="88d4feaa40945e23" providerId="LiveId" clId="{9A0E16AF-30C7-D34F-A82B-9F43B9FD47F4}" dt="2021-04-27T20:59:26.397" v="60" actId="478"/>
          <ac:spMkLst>
            <pc:docMk/>
            <pc:sldMk cId="4248227425" sldId="281"/>
            <ac:spMk id="22" creationId="{019549B1-E82C-4D41-8EC6-F2A14B87CFAF}"/>
          </ac:spMkLst>
        </pc:spChg>
        <pc:picChg chg="add mod">
          <ac:chgData name="Flávio Ceci" userId="88d4feaa40945e23" providerId="LiveId" clId="{9A0E16AF-30C7-D34F-A82B-9F43B9FD47F4}" dt="2021-04-27T21:01:35.473" v="75" actId="1076"/>
          <ac:picMkLst>
            <pc:docMk/>
            <pc:sldMk cId="4248227425" sldId="281"/>
            <ac:picMk id="8" creationId="{E13FD925-6E98-8447-A157-A5468F2CA7FA}"/>
          </ac:picMkLst>
        </pc:picChg>
        <pc:picChg chg="add mod">
          <ac:chgData name="Flávio Ceci" userId="88d4feaa40945e23" providerId="LiveId" clId="{9A0E16AF-30C7-D34F-A82B-9F43B9FD47F4}" dt="2021-04-27T21:02:20.156" v="84" actId="1076"/>
          <ac:picMkLst>
            <pc:docMk/>
            <pc:sldMk cId="4248227425" sldId="281"/>
            <ac:picMk id="9" creationId="{B8C02B44-95FB-4F48-9213-966FCF76BC9A}"/>
          </ac:picMkLst>
        </pc:picChg>
        <pc:picChg chg="del mod">
          <ac:chgData name="Flávio Ceci" userId="88d4feaa40945e23" providerId="LiveId" clId="{9A0E16AF-30C7-D34F-A82B-9F43B9FD47F4}" dt="2021-04-27T21:00:37.389" v="64" actId="478"/>
          <ac:picMkLst>
            <pc:docMk/>
            <pc:sldMk cId="4248227425" sldId="281"/>
            <ac:picMk id="23" creationId="{AD949B77-9D2A-8E44-81E6-80214A51F787}"/>
          </ac:picMkLst>
        </pc:picChg>
      </pc:sldChg>
      <pc:sldChg chg="addSp delSp modSp add mod">
        <pc:chgData name="Flávio Ceci" userId="88d4feaa40945e23" providerId="LiveId" clId="{9A0E16AF-30C7-D34F-A82B-9F43B9FD47F4}" dt="2021-04-27T21:12:49.559" v="103"/>
        <pc:sldMkLst>
          <pc:docMk/>
          <pc:sldMk cId="118971650" sldId="282"/>
        </pc:sldMkLst>
        <pc:spChg chg="del">
          <ac:chgData name="Flávio Ceci" userId="88d4feaa40945e23" providerId="LiveId" clId="{9A0E16AF-30C7-D34F-A82B-9F43B9FD47F4}" dt="2021-04-27T21:12:45.633" v="102" actId="478"/>
          <ac:spMkLst>
            <pc:docMk/>
            <pc:sldMk cId="118971650" sldId="282"/>
            <ac:spMk id="3" creationId="{AA2ED0BE-0793-264A-A8FD-91945BD52BF1}"/>
          </ac:spMkLst>
        </pc:spChg>
        <pc:spChg chg="add del mod">
          <ac:chgData name="Flávio Ceci" userId="88d4feaa40945e23" providerId="LiveId" clId="{9A0E16AF-30C7-D34F-A82B-9F43B9FD47F4}" dt="2021-04-27T21:12:44.192" v="101" actId="478"/>
          <ac:spMkLst>
            <pc:docMk/>
            <pc:sldMk cId="118971650" sldId="282"/>
            <ac:spMk id="4" creationId="{43F7A7BA-F6EF-574D-A549-975782C8F730}"/>
          </ac:spMkLst>
        </pc:spChg>
        <pc:spChg chg="del">
          <ac:chgData name="Flávio Ceci" userId="88d4feaa40945e23" providerId="LiveId" clId="{9A0E16AF-30C7-D34F-A82B-9F43B9FD47F4}" dt="2021-04-27T21:12:25.906" v="99" actId="478"/>
          <ac:spMkLst>
            <pc:docMk/>
            <pc:sldMk cId="118971650" sldId="282"/>
            <ac:spMk id="7" creationId="{C4A7F81C-1F12-1B42-9935-AA8971FA6834}"/>
          </ac:spMkLst>
        </pc:spChg>
        <pc:spChg chg="add mod">
          <ac:chgData name="Flávio Ceci" userId="88d4feaa40945e23" providerId="LiveId" clId="{9A0E16AF-30C7-D34F-A82B-9F43B9FD47F4}" dt="2021-04-27T21:12:49.559" v="103"/>
          <ac:spMkLst>
            <pc:docMk/>
            <pc:sldMk cId="118971650" sldId="282"/>
            <ac:spMk id="9" creationId="{D06C8C1D-D60C-9F49-AC91-D90155BAE89F}"/>
          </ac:spMkLst>
        </pc:spChg>
        <pc:picChg chg="del">
          <ac:chgData name="Flávio Ceci" userId="88d4feaa40945e23" providerId="LiveId" clId="{9A0E16AF-30C7-D34F-A82B-9F43B9FD47F4}" dt="2021-04-27T21:12:23.568" v="98" actId="478"/>
          <ac:picMkLst>
            <pc:docMk/>
            <pc:sldMk cId="118971650" sldId="282"/>
            <ac:picMk id="8" creationId="{2D2EEA86-688A-B642-9E33-5F851D620F3F}"/>
          </ac:picMkLst>
        </pc:picChg>
      </pc:sldChg>
      <pc:sldChg chg="addSp delSp modSp add mod">
        <pc:chgData name="Flávio Ceci" userId="88d4feaa40945e23" providerId="LiveId" clId="{9A0E16AF-30C7-D34F-A82B-9F43B9FD47F4}" dt="2021-04-27T21:13:28.773" v="150" actId="1038"/>
        <pc:sldMkLst>
          <pc:docMk/>
          <pc:sldMk cId="3903082195" sldId="283"/>
        </pc:sldMkLst>
        <pc:spChg chg="mod">
          <ac:chgData name="Flávio Ceci" userId="88d4feaa40945e23" providerId="LiveId" clId="{9A0E16AF-30C7-D34F-A82B-9F43B9FD47F4}" dt="2021-04-27T21:13:03.809" v="104"/>
          <ac:spMkLst>
            <pc:docMk/>
            <pc:sldMk cId="3903082195" sldId="283"/>
            <ac:spMk id="3" creationId="{AA2ED0BE-0793-264A-A8FD-91945BD52BF1}"/>
          </ac:spMkLst>
        </pc:spChg>
        <pc:spChg chg="del">
          <ac:chgData name="Flávio Ceci" userId="88d4feaa40945e23" providerId="LiveId" clId="{9A0E16AF-30C7-D34F-A82B-9F43B9FD47F4}" dt="2021-04-27T21:13:05.983" v="105" actId="478"/>
          <ac:spMkLst>
            <pc:docMk/>
            <pc:sldMk cId="3903082195" sldId="283"/>
            <ac:spMk id="4" creationId="{43F7A7BA-F6EF-574D-A549-975782C8F730}"/>
          </ac:spMkLst>
        </pc:spChg>
        <pc:spChg chg="add mod">
          <ac:chgData name="Flávio Ceci" userId="88d4feaa40945e23" providerId="LiveId" clId="{9A0E16AF-30C7-D34F-A82B-9F43B9FD47F4}" dt="2021-04-27T21:13:14.504" v="106"/>
          <ac:spMkLst>
            <pc:docMk/>
            <pc:sldMk cId="3903082195" sldId="283"/>
            <ac:spMk id="5" creationId="{91D04D7E-52DE-A943-9BF5-8B645D52B8F9}"/>
          </ac:spMkLst>
        </pc:spChg>
        <pc:spChg chg="add mod">
          <ac:chgData name="Flávio Ceci" userId="88d4feaa40945e23" providerId="LiveId" clId="{9A0E16AF-30C7-D34F-A82B-9F43B9FD47F4}" dt="2021-04-27T21:13:28.773" v="150" actId="1038"/>
          <ac:spMkLst>
            <pc:docMk/>
            <pc:sldMk cId="3903082195" sldId="283"/>
            <ac:spMk id="7" creationId="{F2A22318-BA7F-4C4F-9C4F-19BA77D5EA3E}"/>
          </ac:spMkLst>
        </pc:spChg>
        <pc:spChg chg="add mod">
          <ac:chgData name="Flávio Ceci" userId="88d4feaa40945e23" providerId="LiveId" clId="{9A0E16AF-30C7-D34F-A82B-9F43B9FD47F4}" dt="2021-04-27T21:13:28.773" v="150" actId="1038"/>
          <ac:spMkLst>
            <pc:docMk/>
            <pc:sldMk cId="3903082195" sldId="283"/>
            <ac:spMk id="8" creationId="{535C3EC9-6E71-624E-824D-0C86921B6437}"/>
          </ac:spMkLst>
        </pc:spChg>
        <pc:picChg chg="add mod">
          <ac:chgData name="Flávio Ceci" userId="88d4feaa40945e23" providerId="LiveId" clId="{9A0E16AF-30C7-D34F-A82B-9F43B9FD47F4}" dt="2021-04-27T21:13:28.773" v="150" actId="1038"/>
          <ac:picMkLst>
            <pc:docMk/>
            <pc:sldMk cId="3903082195" sldId="283"/>
            <ac:picMk id="6" creationId="{DC6DE473-AAAC-5B44-8885-CAD9EE51B5DA}"/>
          </ac:picMkLst>
        </pc:picChg>
      </pc:sldChg>
      <pc:sldChg chg="addSp delSp modSp add mod">
        <pc:chgData name="Flávio Ceci" userId="88d4feaa40945e23" providerId="LiveId" clId="{9A0E16AF-30C7-D34F-A82B-9F43B9FD47F4}" dt="2021-04-27T21:20:25.281" v="169" actId="1035"/>
        <pc:sldMkLst>
          <pc:docMk/>
          <pc:sldMk cId="785657731" sldId="284"/>
        </pc:sldMkLst>
        <pc:spChg chg="del">
          <ac:chgData name="Flávio Ceci" userId="88d4feaa40945e23" providerId="LiveId" clId="{9A0E16AF-30C7-D34F-A82B-9F43B9FD47F4}" dt="2021-04-27T21:19:54.044" v="155" actId="478"/>
          <ac:spMkLst>
            <pc:docMk/>
            <pc:sldMk cId="785657731" sldId="284"/>
            <ac:spMk id="7" creationId="{F2A22318-BA7F-4C4F-9C4F-19BA77D5EA3E}"/>
          </ac:spMkLst>
        </pc:spChg>
        <pc:spChg chg="del">
          <ac:chgData name="Flávio Ceci" userId="88d4feaa40945e23" providerId="LiveId" clId="{9A0E16AF-30C7-D34F-A82B-9F43B9FD47F4}" dt="2021-04-27T21:19:54.044" v="155" actId="478"/>
          <ac:spMkLst>
            <pc:docMk/>
            <pc:sldMk cId="785657731" sldId="284"/>
            <ac:spMk id="8" creationId="{535C3EC9-6E71-624E-824D-0C86921B6437}"/>
          </ac:spMkLst>
        </pc:spChg>
        <pc:spChg chg="add mod">
          <ac:chgData name="Flávio Ceci" userId="88d4feaa40945e23" providerId="LiveId" clId="{9A0E16AF-30C7-D34F-A82B-9F43B9FD47F4}" dt="2021-04-27T21:20:25.281" v="169" actId="1035"/>
          <ac:spMkLst>
            <pc:docMk/>
            <pc:sldMk cId="785657731" sldId="284"/>
            <ac:spMk id="10" creationId="{428BCE97-7AF4-9C4C-A0DF-D4D10CD8CEB3}"/>
          </ac:spMkLst>
        </pc:spChg>
        <pc:spChg chg="add mod">
          <ac:chgData name="Flávio Ceci" userId="88d4feaa40945e23" providerId="LiveId" clId="{9A0E16AF-30C7-D34F-A82B-9F43B9FD47F4}" dt="2021-04-27T21:20:25.281" v="169" actId="1035"/>
          <ac:spMkLst>
            <pc:docMk/>
            <pc:sldMk cId="785657731" sldId="284"/>
            <ac:spMk id="11" creationId="{CD6647F2-885B-2A46-92E5-2FF8B3360982}"/>
          </ac:spMkLst>
        </pc:spChg>
        <pc:spChg chg="add mod">
          <ac:chgData name="Flávio Ceci" userId="88d4feaa40945e23" providerId="LiveId" clId="{9A0E16AF-30C7-D34F-A82B-9F43B9FD47F4}" dt="2021-04-27T21:20:25.281" v="169" actId="1035"/>
          <ac:spMkLst>
            <pc:docMk/>
            <pc:sldMk cId="785657731" sldId="284"/>
            <ac:spMk id="12" creationId="{5114DC1E-7736-2845-ACCA-0C227F619C9A}"/>
          </ac:spMkLst>
        </pc:spChg>
        <pc:picChg chg="del">
          <ac:chgData name="Flávio Ceci" userId="88d4feaa40945e23" providerId="LiveId" clId="{9A0E16AF-30C7-D34F-A82B-9F43B9FD47F4}" dt="2021-04-27T21:19:51.516" v="154" actId="478"/>
          <ac:picMkLst>
            <pc:docMk/>
            <pc:sldMk cId="785657731" sldId="284"/>
            <ac:picMk id="6" creationId="{DC6DE473-AAAC-5B44-8885-CAD9EE51B5DA}"/>
          </ac:picMkLst>
        </pc:picChg>
        <pc:picChg chg="add mod">
          <ac:chgData name="Flávio Ceci" userId="88d4feaa40945e23" providerId="LiveId" clId="{9A0E16AF-30C7-D34F-A82B-9F43B9FD47F4}" dt="2021-04-27T21:20:25.281" v="169" actId="1035"/>
          <ac:picMkLst>
            <pc:docMk/>
            <pc:sldMk cId="785657731" sldId="284"/>
            <ac:picMk id="9" creationId="{E7DFCA04-5928-2646-804F-B1FE1782F909}"/>
          </ac:picMkLst>
        </pc:picChg>
      </pc:sldChg>
      <pc:sldChg chg="addSp delSp modSp add mod">
        <pc:chgData name="Flávio Ceci" userId="88d4feaa40945e23" providerId="LiveId" clId="{9A0E16AF-30C7-D34F-A82B-9F43B9FD47F4}" dt="2021-04-27T21:28:06.752" v="173" actId="1076"/>
        <pc:sldMkLst>
          <pc:docMk/>
          <pc:sldMk cId="3893461721" sldId="285"/>
        </pc:sldMkLst>
        <pc:spChg chg="del">
          <ac:chgData name="Flávio Ceci" userId="88d4feaa40945e23" providerId="LiveId" clId="{9A0E16AF-30C7-D34F-A82B-9F43B9FD47F4}" dt="2021-04-27T21:20:55.813" v="171" actId="478"/>
          <ac:spMkLst>
            <pc:docMk/>
            <pc:sldMk cId="3893461721" sldId="285"/>
            <ac:spMk id="7" creationId="{F2A22318-BA7F-4C4F-9C4F-19BA77D5EA3E}"/>
          </ac:spMkLst>
        </pc:spChg>
        <pc:spChg chg="del">
          <ac:chgData name="Flávio Ceci" userId="88d4feaa40945e23" providerId="LiveId" clId="{9A0E16AF-30C7-D34F-A82B-9F43B9FD47F4}" dt="2021-04-27T21:20:55.813" v="171" actId="478"/>
          <ac:spMkLst>
            <pc:docMk/>
            <pc:sldMk cId="3893461721" sldId="285"/>
            <ac:spMk id="8" creationId="{535C3EC9-6E71-624E-824D-0C86921B6437}"/>
          </ac:spMkLst>
        </pc:spChg>
        <pc:spChg chg="add mod">
          <ac:chgData name="Flávio Ceci" userId="88d4feaa40945e23" providerId="LiveId" clId="{9A0E16AF-30C7-D34F-A82B-9F43B9FD47F4}" dt="2021-04-27T21:28:06.752" v="173" actId="1076"/>
          <ac:spMkLst>
            <pc:docMk/>
            <pc:sldMk cId="3893461721" sldId="285"/>
            <ac:spMk id="10" creationId="{CB27A9C9-51AA-644A-95D5-9CBA6FD152B3}"/>
          </ac:spMkLst>
        </pc:spChg>
        <pc:picChg chg="del">
          <ac:chgData name="Flávio Ceci" userId="88d4feaa40945e23" providerId="LiveId" clId="{9A0E16AF-30C7-D34F-A82B-9F43B9FD47F4}" dt="2021-04-27T21:20:53.797" v="170" actId="478"/>
          <ac:picMkLst>
            <pc:docMk/>
            <pc:sldMk cId="3893461721" sldId="285"/>
            <ac:picMk id="6" creationId="{DC6DE473-AAAC-5B44-8885-CAD9EE51B5DA}"/>
          </ac:picMkLst>
        </pc:picChg>
        <pc:picChg chg="add mod">
          <ac:chgData name="Flávio Ceci" userId="88d4feaa40945e23" providerId="LiveId" clId="{9A0E16AF-30C7-D34F-A82B-9F43B9FD47F4}" dt="2021-04-27T21:28:06.752" v="173" actId="1076"/>
          <ac:picMkLst>
            <pc:docMk/>
            <pc:sldMk cId="3893461721" sldId="285"/>
            <ac:picMk id="9" creationId="{F0AFD907-58B2-D847-A019-884E3F395AF8}"/>
          </ac:picMkLst>
        </pc:picChg>
      </pc:sldChg>
      <pc:sldChg chg="addSp delSp modSp add mod">
        <pc:chgData name="Flávio Ceci" userId="88d4feaa40945e23" providerId="LiveId" clId="{9A0E16AF-30C7-D34F-A82B-9F43B9FD47F4}" dt="2021-04-27T21:28:39.636" v="177" actId="1076"/>
        <pc:sldMkLst>
          <pc:docMk/>
          <pc:sldMk cId="772253819" sldId="286"/>
        </pc:sldMkLst>
        <pc:spChg chg="del">
          <ac:chgData name="Flávio Ceci" userId="88d4feaa40945e23" providerId="LiveId" clId="{9A0E16AF-30C7-D34F-A82B-9F43B9FD47F4}" dt="2021-04-27T21:28:19.568" v="174" actId="478"/>
          <ac:spMkLst>
            <pc:docMk/>
            <pc:sldMk cId="772253819" sldId="286"/>
            <ac:spMk id="7" creationId="{F2A22318-BA7F-4C4F-9C4F-19BA77D5EA3E}"/>
          </ac:spMkLst>
        </pc:spChg>
        <pc:spChg chg="del">
          <ac:chgData name="Flávio Ceci" userId="88d4feaa40945e23" providerId="LiveId" clId="{9A0E16AF-30C7-D34F-A82B-9F43B9FD47F4}" dt="2021-04-27T21:28:19.568" v="174" actId="478"/>
          <ac:spMkLst>
            <pc:docMk/>
            <pc:sldMk cId="772253819" sldId="286"/>
            <ac:spMk id="8" creationId="{535C3EC9-6E71-624E-824D-0C86921B6437}"/>
          </ac:spMkLst>
        </pc:spChg>
        <pc:spChg chg="add mod">
          <ac:chgData name="Flávio Ceci" userId="88d4feaa40945e23" providerId="LiveId" clId="{9A0E16AF-30C7-D34F-A82B-9F43B9FD47F4}" dt="2021-04-27T21:28:39.636" v="177" actId="1076"/>
          <ac:spMkLst>
            <pc:docMk/>
            <pc:sldMk cId="772253819" sldId="286"/>
            <ac:spMk id="10" creationId="{3AC0671A-5D3C-844D-AB49-606F9B36FF78}"/>
          </ac:spMkLst>
        </pc:spChg>
        <pc:picChg chg="del">
          <ac:chgData name="Flávio Ceci" userId="88d4feaa40945e23" providerId="LiveId" clId="{9A0E16AF-30C7-D34F-A82B-9F43B9FD47F4}" dt="2021-04-27T21:28:21.074" v="175" actId="478"/>
          <ac:picMkLst>
            <pc:docMk/>
            <pc:sldMk cId="772253819" sldId="286"/>
            <ac:picMk id="6" creationId="{DC6DE473-AAAC-5B44-8885-CAD9EE51B5DA}"/>
          </ac:picMkLst>
        </pc:picChg>
        <pc:picChg chg="add mod">
          <ac:chgData name="Flávio Ceci" userId="88d4feaa40945e23" providerId="LiveId" clId="{9A0E16AF-30C7-D34F-A82B-9F43B9FD47F4}" dt="2021-04-27T21:28:39.636" v="177" actId="1076"/>
          <ac:picMkLst>
            <pc:docMk/>
            <pc:sldMk cId="772253819" sldId="286"/>
            <ac:picMk id="9" creationId="{C4FACBFC-91F4-3741-93E5-89CCC8B44EF0}"/>
          </ac:picMkLst>
        </pc:picChg>
      </pc:sldChg>
      <pc:sldChg chg="addSp delSp modSp add mod">
        <pc:chgData name="Flávio Ceci" userId="88d4feaa40945e23" providerId="LiveId" clId="{9A0E16AF-30C7-D34F-A82B-9F43B9FD47F4}" dt="2021-04-27T22:52:57.907" v="187" actId="1076"/>
        <pc:sldMkLst>
          <pc:docMk/>
          <pc:sldMk cId="3000689613" sldId="287"/>
        </pc:sldMkLst>
        <pc:spChg chg="add del mod">
          <ac:chgData name="Flávio Ceci" userId="88d4feaa40945e23" providerId="LiveId" clId="{9A0E16AF-30C7-D34F-A82B-9F43B9FD47F4}" dt="2021-04-27T22:52:46.851" v="184" actId="478"/>
          <ac:spMkLst>
            <pc:docMk/>
            <pc:sldMk cId="3000689613" sldId="287"/>
            <ac:spMk id="4" creationId="{65C532F8-58FF-7F49-8CCE-40356B9CDEC2}"/>
          </ac:spMkLst>
        </pc:spChg>
        <pc:spChg chg="del">
          <ac:chgData name="Flávio Ceci" userId="88d4feaa40945e23" providerId="LiveId" clId="{9A0E16AF-30C7-D34F-A82B-9F43B9FD47F4}" dt="2021-04-27T22:52:44.435" v="183" actId="478"/>
          <ac:spMkLst>
            <pc:docMk/>
            <pc:sldMk cId="3000689613" sldId="287"/>
            <ac:spMk id="5" creationId="{91D04D7E-52DE-A943-9BF5-8B645D52B8F9}"/>
          </ac:spMkLst>
        </pc:spChg>
        <pc:spChg chg="add del mod">
          <ac:chgData name="Flávio Ceci" userId="88d4feaa40945e23" providerId="LiveId" clId="{9A0E16AF-30C7-D34F-A82B-9F43B9FD47F4}" dt="2021-04-27T22:52:42.308" v="182"/>
          <ac:spMkLst>
            <pc:docMk/>
            <pc:sldMk cId="3000689613" sldId="287"/>
            <ac:spMk id="6" creationId="{1DB92660-47B6-B845-9E38-3C5203126C11}"/>
          </ac:spMkLst>
        </pc:spChg>
        <pc:spChg chg="add del mod">
          <ac:chgData name="Flávio Ceci" userId="88d4feaa40945e23" providerId="LiveId" clId="{9A0E16AF-30C7-D34F-A82B-9F43B9FD47F4}" dt="2021-04-27T22:52:42.308" v="182"/>
          <ac:spMkLst>
            <pc:docMk/>
            <pc:sldMk cId="3000689613" sldId="287"/>
            <ac:spMk id="7" creationId="{9D3DFDE7-4157-774C-B53A-F32317E3A244}"/>
          </ac:spMkLst>
        </pc:spChg>
        <pc:spChg chg="del">
          <ac:chgData name="Flávio Ceci" userId="88d4feaa40945e23" providerId="LiveId" clId="{9A0E16AF-30C7-D34F-A82B-9F43B9FD47F4}" dt="2021-04-27T22:52:29.987" v="180" actId="478"/>
          <ac:spMkLst>
            <pc:docMk/>
            <pc:sldMk cId="3000689613" sldId="287"/>
            <ac:spMk id="10" creationId="{3AC0671A-5D3C-844D-AB49-606F9B36FF78}"/>
          </ac:spMkLst>
        </pc:spChg>
        <pc:spChg chg="add del mod">
          <ac:chgData name="Flávio Ceci" userId="88d4feaa40945e23" providerId="LiveId" clId="{9A0E16AF-30C7-D34F-A82B-9F43B9FD47F4}" dt="2021-04-27T22:52:42.308" v="182"/>
          <ac:spMkLst>
            <pc:docMk/>
            <pc:sldMk cId="3000689613" sldId="287"/>
            <ac:spMk id="11" creationId="{E3252E28-29B4-6B40-A390-A7A420A3EBB5}"/>
          </ac:spMkLst>
        </pc:spChg>
        <pc:spChg chg="add mod">
          <ac:chgData name="Flávio Ceci" userId="88d4feaa40945e23" providerId="LiveId" clId="{9A0E16AF-30C7-D34F-A82B-9F43B9FD47F4}" dt="2021-04-27T22:52:47.281" v="185"/>
          <ac:spMkLst>
            <pc:docMk/>
            <pc:sldMk cId="3000689613" sldId="287"/>
            <ac:spMk id="12" creationId="{3A2FF289-A621-954C-892D-F11834DE3591}"/>
          </ac:spMkLst>
        </pc:spChg>
        <pc:spChg chg="add mod">
          <ac:chgData name="Flávio Ceci" userId="88d4feaa40945e23" providerId="LiveId" clId="{9A0E16AF-30C7-D34F-A82B-9F43B9FD47F4}" dt="2021-04-27T22:52:47.281" v="185"/>
          <ac:spMkLst>
            <pc:docMk/>
            <pc:sldMk cId="3000689613" sldId="287"/>
            <ac:spMk id="13" creationId="{5C9CDE97-2FF8-0F49-B896-06FE4F60E4F3}"/>
          </ac:spMkLst>
        </pc:spChg>
        <pc:spChg chg="add mod">
          <ac:chgData name="Flávio Ceci" userId="88d4feaa40945e23" providerId="LiveId" clId="{9A0E16AF-30C7-D34F-A82B-9F43B9FD47F4}" dt="2021-04-27T22:52:57.907" v="187" actId="1076"/>
          <ac:spMkLst>
            <pc:docMk/>
            <pc:sldMk cId="3000689613" sldId="287"/>
            <ac:spMk id="15" creationId="{00F688EC-99C1-D142-BEE3-5B1DC83F6353}"/>
          </ac:spMkLst>
        </pc:spChg>
        <pc:picChg chg="add del mod">
          <ac:chgData name="Flávio Ceci" userId="88d4feaa40945e23" providerId="LiveId" clId="{9A0E16AF-30C7-D34F-A82B-9F43B9FD47F4}" dt="2021-04-27T22:52:42.308" v="182"/>
          <ac:picMkLst>
            <pc:docMk/>
            <pc:sldMk cId="3000689613" sldId="287"/>
            <ac:picMk id="8" creationId="{23B73D72-97D4-DD4D-97A1-3A5851D5174F}"/>
          </ac:picMkLst>
        </pc:picChg>
        <pc:picChg chg="del">
          <ac:chgData name="Flávio Ceci" userId="88d4feaa40945e23" providerId="LiveId" clId="{9A0E16AF-30C7-D34F-A82B-9F43B9FD47F4}" dt="2021-04-27T22:52:27.883" v="179" actId="478"/>
          <ac:picMkLst>
            <pc:docMk/>
            <pc:sldMk cId="3000689613" sldId="287"/>
            <ac:picMk id="9" creationId="{C4FACBFC-91F4-3741-93E5-89CCC8B44EF0}"/>
          </ac:picMkLst>
        </pc:picChg>
        <pc:picChg chg="add mod">
          <ac:chgData name="Flávio Ceci" userId="88d4feaa40945e23" providerId="LiveId" clId="{9A0E16AF-30C7-D34F-A82B-9F43B9FD47F4}" dt="2021-04-27T22:52:57.907" v="187" actId="1076"/>
          <ac:picMkLst>
            <pc:docMk/>
            <pc:sldMk cId="3000689613" sldId="287"/>
            <ac:picMk id="14" creationId="{DFEC6ABC-EDF1-094A-8DEF-B543CB4B9450}"/>
          </ac:picMkLst>
        </pc:picChg>
      </pc:sldChg>
      <pc:sldChg chg="addSp delSp modSp add mod">
        <pc:chgData name="Flávio Ceci" userId="88d4feaa40945e23" providerId="LiveId" clId="{9A0E16AF-30C7-D34F-A82B-9F43B9FD47F4}" dt="2021-04-27T22:54:09.507" v="241" actId="1038"/>
        <pc:sldMkLst>
          <pc:docMk/>
          <pc:sldMk cId="3485724865" sldId="288"/>
        </pc:sldMkLst>
        <pc:spChg chg="add del mod">
          <ac:chgData name="Flávio Ceci" userId="88d4feaa40945e23" providerId="LiveId" clId="{9A0E16AF-30C7-D34F-A82B-9F43B9FD47F4}" dt="2021-04-27T22:53:49.206" v="198"/>
          <ac:spMkLst>
            <pc:docMk/>
            <pc:sldMk cId="3485724865" sldId="288"/>
            <ac:spMk id="7" creationId="{E7C11FFC-B6A6-B24F-A4DF-44CE437944F2}"/>
          </ac:spMkLst>
        </pc:spChg>
        <pc:spChg chg="add del mod">
          <ac:chgData name="Flávio Ceci" userId="88d4feaa40945e23" providerId="LiveId" clId="{9A0E16AF-30C7-D34F-A82B-9F43B9FD47F4}" dt="2021-04-27T22:53:49.206" v="198"/>
          <ac:spMkLst>
            <pc:docMk/>
            <pc:sldMk cId="3485724865" sldId="288"/>
            <ac:spMk id="8" creationId="{0FD896E5-B1A7-7644-97C9-4581DF6C2D09}"/>
          </ac:spMkLst>
        </pc:spChg>
        <pc:spChg chg="add del mod">
          <ac:chgData name="Flávio Ceci" userId="88d4feaa40945e23" providerId="LiveId" clId="{9A0E16AF-30C7-D34F-A82B-9F43B9FD47F4}" dt="2021-04-27T22:53:49.206" v="198"/>
          <ac:spMkLst>
            <pc:docMk/>
            <pc:sldMk cId="3485724865" sldId="288"/>
            <ac:spMk id="9" creationId="{F5E04100-846E-8447-BFEC-F9AAF97C06CB}"/>
          </ac:spMkLst>
        </pc:spChg>
        <pc:spChg chg="add del mod">
          <ac:chgData name="Flávio Ceci" userId="88d4feaa40945e23" providerId="LiveId" clId="{9A0E16AF-30C7-D34F-A82B-9F43B9FD47F4}" dt="2021-04-27T22:53:49.206" v="198"/>
          <ac:spMkLst>
            <pc:docMk/>
            <pc:sldMk cId="3485724865" sldId="288"/>
            <ac:spMk id="10" creationId="{5F722C7C-BD39-984E-B115-9C1C3D9A158C}"/>
          </ac:spMkLst>
        </pc:spChg>
        <pc:spChg chg="add del mod">
          <ac:chgData name="Flávio Ceci" userId="88d4feaa40945e23" providerId="LiveId" clId="{9A0E16AF-30C7-D34F-A82B-9F43B9FD47F4}" dt="2021-04-27T22:53:49.206" v="198"/>
          <ac:spMkLst>
            <pc:docMk/>
            <pc:sldMk cId="3485724865" sldId="288"/>
            <ac:spMk id="11" creationId="{3E97DE8B-979D-2E43-9913-133274F87FAA}"/>
          </ac:spMkLst>
        </pc:spChg>
        <pc:spChg chg="del">
          <ac:chgData name="Flávio Ceci" userId="88d4feaa40945e23" providerId="LiveId" clId="{9A0E16AF-30C7-D34F-A82B-9F43B9FD47F4}" dt="2021-04-27T22:53:07.990" v="190" actId="478"/>
          <ac:spMkLst>
            <pc:docMk/>
            <pc:sldMk cId="3485724865" sldId="288"/>
            <ac:spMk id="13" creationId="{5C9CDE97-2FF8-0F49-B896-06FE4F60E4F3}"/>
          </ac:spMkLst>
        </pc:spChg>
        <pc:spChg chg="del">
          <ac:chgData name="Flávio Ceci" userId="88d4feaa40945e23" providerId="LiveId" clId="{9A0E16AF-30C7-D34F-A82B-9F43B9FD47F4}" dt="2021-04-27T22:53:06.438" v="189" actId="478"/>
          <ac:spMkLst>
            <pc:docMk/>
            <pc:sldMk cId="3485724865" sldId="288"/>
            <ac:spMk id="15" creationId="{00F688EC-99C1-D142-BEE3-5B1DC83F6353}"/>
          </ac:spMkLst>
        </pc:spChg>
        <pc:spChg chg="add mod">
          <ac:chgData name="Flávio Ceci" userId="88d4feaa40945e23" providerId="LiveId" clId="{9A0E16AF-30C7-D34F-A82B-9F43B9FD47F4}" dt="2021-04-27T22:53:53.253" v="199"/>
          <ac:spMkLst>
            <pc:docMk/>
            <pc:sldMk cId="3485724865" sldId="288"/>
            <ac:spMk id="16" creationId="{A4235F16-7797-8440-8B49-D9B8BAD53C39}"/>
          </ac:spMkLst>
        </pc:spChg>
        <pc:spChg chg="add mod">
          <ac:chgData name="Flávio Ceci" userId="88d4feaa40945e23" providerId="LiveId" clId="{9A0E16AF-30C7-D34F-A82B-9F43B9FD47F4}" dt="2021-04-27T22:54:09.507" v="241" actId="1038"/>
          <ac:spMkLst>
            <pc:docMk/>
            <pc:sldMk cId="3485724865" sldId="288"/>
            <ac:spMk id="18" creationId="{21A7FB5C-CA60-7841-B135-8BDE7AB6F606}"/>
          </ac:spMkLst>
        </pc:spChg>
        <pc:spChg chg="add mod">
          <ac:chgData name="Flávio Ceci" userId="88d4feaa40945e23" providerId="LiveId" clId="{9A0E16AF-30C7-D34F-A82B-9F43B9FD47F4}" dt="2021-04-27T22:54:09.507" v="241" actId="1038"/>
          <ac:spMkLst>
            <pc:docMk/>
            <pc:sldMk cId="3485724865" sldId="288"/>
            <ac:spMk id="19" creationId="{F828256C-447C-5A48-BBFD-C7528EEBA594}"/>
          </ac:spMkLst>
        </pc:spChg>
        <pc:spChg chg="add mod">
          <ac:chgData name="Flávio Ceci" userId="88d4feaa40945e23" providerId="LiveId" clId="{9A0E16AF-30C7-D34F-A82B-9F43B9FD47F4}" dt="2021-04-27T22:54:09.507" v="241" actId="1038"/>
          <ac:spMkLst>
            <pc:docMk/>
            <pc:sldMk cId="3485724865" sldId="288"/>
            <ac:spMk id="20" creationId="{AB5B51AD-0F0A-7347-A218-AAAEAF2B275E}"/>
          </ac:spMkLst>
        </pc:spChg>
        <pc:spChg chg="add mod">
          <ac:chgData name="Flávio Ceci" userId="88d4feaa40945e23" providerId="LiveId" clId="{9A0E16AF-30C7-D34F-A82B-9F43B9FD47F4}" dt="2021-04-27T22:54:09.507" v="241" actId="1038"/>
          <ac:spMkLst>
            <pc:docMk/>
            <pc:sldMk cId="3485724865" sldId="288"/>
            <ac:spMk id="21" creationId="{7BAEBC6C-676F-DE4B-B699-3C6677D00837}"/>
          </ac:spMkLst>
        </pc:spChg>
        <pc:picChg chg="del">
          <ac:chgData name="Flávio Ceci" userId="88d4feaa40945e23" providerId="LiveId" clId="{9A0E16AF-30C7-D34F-A82B-9F43B9FD47F4}" dt="2021-04-27T22:53:08.473" v="191" actId="478"/>
          <ac:picMkLst>
            <pc:docMk/>
            <pc:sldMk cId="3485724865" sldId="288"/>
            <ac:picMk id="14" creationId="{DFEC6ABC-EDF1-094A-8DEF-B543CB4B9450}"/>
          </ac:picMkLst>
        </pc:picChg>
        <pc:picChg chg="add mod">
          <ac:chgData name="Flávio Ceci" userId="88d4feaa40945e23" providerId="LiveId" clId="{9A0E16AF-30C7-D34F-A82B-9F43B9FD47F4}" dt="2021-04-27T22:54:09.507" v="241" actId="1038"/>
          <ac:picMkLst>
            <pc:docMk/>
            <pc:sldMk cId="3485724865" sldId="288"/>
            <ac:picMk id="17" creationId="{3F9AC8A8-DDFE-7E43-A7E5-438B1B450699}"/>
          </ac:picMkLst>
        </pc:picChg>
      </pc:sldChg>
      <pc:sldChg chg="addSp modSp add mod">
        <pc:chgData name="Flávio Ceci" userId="88d4feaa40945e23" providerId="LiveId" clId="{9A0E16AF-30C7-D34F-A82B-9F43B9FD47F4}" dt="2021-04-27T22:54:35.447" v="248" actId="1076"/>
        <pc:sldMkLst>
          <pc:docMk/>
          <pc:sldMk cId="1328938111" sldId="289"/>
        </pc:sldMkLst>
        <pc:spChg chg="add mod">
          <ac:chgData name="Flávio Ceci" userId="88d4feaa40945e23" providerId="LiveId" clId="{9A0E16AF-30C7-D34F-A82B-9F43B9FD47F4}" dt="2021-04-27T22:54:25.913" v="242"/>
          <ac:spMkLst>
            <pc:docMk/>
            <pc:sldMk cId="1328938111" sldId="289"/>
            <ac:spMk id="4" creationId="{7715F7E2-9A8E-9447-8D78-0969B47BAE2F}"/>
          </ac:spMkLst>
        </pc:spChg>
        <pc:spChg chg="add mod">
          <ac:chgData name="Flávio Ceci" userId="88d4feaa40945e23" providerId="LiveId" clId="{9A0E16AF-30C7-D34F-A82B-9F43B9FD47F4}" dt="2021-04-27T22:54:35.447" v="248" actId="1076"/>
          <ac:spMkLst>
            <pc:docMk/>
            <pc:sldMk cId="1328938111" sldId="289"/>
            <ac:spMk id="6" creationId="{24BBE9BF-0100-B34C-9E37-8D261EF29CB8}"/>
          </ac:spMkLst>
        </pc:spChg>
        <pc:picChg chg="add mod">
          <ac:chgData name="Flávio Ceci" userId="88d4feaa40945e23" providerId="LiveId" clId="{9A0E16AF-30C7-D34F-A82B-9F43B9FD47F4}" dt="2021-04-27T22:54:35.447" v="248" actId="1076"/>
          <ac:picMkLst>
            <pc:docMk/>
            <pc:sldMk cId="1328938111" sldId="289"/>
            <ac:picMk id="5" creationId="{08AA2B4A-8E1C-4141-86A4-7701ED2B77C1}"/>
          </ac:picMkLst>
        </pc:picChg>
      </pc:sldChg>
      <pc:sldChg chg="addSp modSp add mod ord">
        <pc:chgData name="Flávio Ceci" userId="88d4feaa40945e23" providerId="LiveId" clId="{9A0E16AF-30C7-D34F-A82B-9F43B9FD47F4}" dt="2021-04-27T22:53:33.743" v="196" actId="20578"/>
        <pc:sldMkLst>
          <pc:docMk/>
          <pc:sldMk cId="1610051466" sldId="290"/>
        </pc:sldMkLst>
        <pc:spChg chg="add mod">
          <ac:chgData name="Flávio Ceci" userId="88d4feaa40945e23" providerId="LiveId" clId="{9A0E16AF-30C7-D34F-A82B-9F43B9FD47F4}" dt="2021-04-27T22:53:23.480" v="194"/>
          <ac:spMkLst>
            <pc:docMk/>
            <pc:sldMk cId="1610051466" sldId="290"/>
            <ac:spMk id="5" creationId="{72AFE761-06CE-BA4F-95B6-9EF145FC0129}"/>
          </ac:spMkLst>
        </pc:spChg>
        <pc:spChg chg="add mod">
          <ac:chgData name="Flávio Ceci" userId="88d4feaa40945e23" providerId="LiveId" clId="{9A0E16AF-30C7-D34F-A82B-9F43B9FD47F4}" dt="2021-04-27T22:53:30.173" v="195" actId="1076"/>
          <ac:spMkLst>
            <pc:docMk/>
            <pc:sldMk cId="1610051466" sldId="290"/>
            <ac:spMk id="6" creationId="{D6C4E29E-6182-8043-9441-D74006F144A6}"/>
          </ac:spMkLst>
        </pc:spChg>
        <pc:picChg chg="add mod">
          <ac:chgData name="Flávio Ceci" userId="88d4feaa40945e23" providerId="LiveId" clId="{9A0E16AF-30C7-D34F-A82B-9F43B9FD47F4}" dt="2021-04-27T22:53:30.173" v="195" actId="1076"/>
          <ac:picMkLst>
            <pc:docMk/>
            <pc:sldMk cId="1610051466" sldId="290"/>
            <ac:picMk id="4" creationId="{CE2B3458-CC33-F542-8AAA-D3D025C24F31}"/>
          </ac:picMkLst>
        </pc:picChg>
      </pc:sldChg>
      <pc:sldChg chg="addSp delSp modSp add mod">
        <pc:chgData name="Flávio Ceci" userId="88d4feaa40945e23" providerId="LiveId" clId="{9A0E16AF-30C7-D34F-A82B-9F43B9FD47F4}" dt="2021-04-27T22:55:56.855" v="263" actId="20577"/>
        <pc:sldMkLst>
          <pc:docMk/>
          <pc:sldMk cId="4150341213" sldId="291"/>
        </pc:sldMkLst>
        <pc:spChg chg="del">
          <ac:chgData name="Flávio Ceci" userId="88d4feaa40945e23" providerId="LiveId" clId="{9A0E16AF-30C7-D34F-A82B-9F43B9FD47F4}" dt="2021-04-27T22:54:49.962" v="251" actId="478"/>
          <ac:spMkLst>
            <pc:docMk/>
            <pc:sldMk cId="4150341213" sldId="291"/>
            <ac:spMk id="4" creationId="{7715F7E2-9A8E-9447-8D78-0969B47BAE2F}"/>
          </ac:spMkLst>
        </pc:spChg>
        <pc:spChg chg="del">
          <ac:chgData name="Flávio Ceci" userId="88d4feaa40945e23" providerId="LiveId" clId="{9A0E16AF-30C7-D34F-A82B-9F43B9FD47F4}" dt="2021-04-27T22:54:51.458" v="252" actId="478"/>
          <ac:spMkLst>
            <pc:docMk/>
            <pc:sldMk cId="4150341213" sldId="291"/>
            <ac:spMk id="6" creationId="{24BBE9BF-0100-B34C-9E37-8D261EF29CB8}"/>
          </ac:spMkLst>
        </pc:spChg>
        <pc:spChg chg="add del mod">
          <ac:chgData name="Flávio Ceci" userId="88d4feaa40945e23" providerId="LiveId" clId="{9A0E16AF-30C7-D34F-A82B-9F43B9FD47F4}" dt="2021-04-27T22:54:55.373" v="254" actId="478"/>
          <ac:spMkLst>
            <pc:docMk/>
            <pc:sldMk cId="4150341213" sldId="291"/>
            <ac:spMk id="7" creationId="{E1DEB15A-3EEF-D94B-9798-47FF0FCFB691}"/>
          </ac:spMkLst>
        </pc:spChg>
        <pc:spChg chg="add mod">
          <ac:chgData name="Flávio Ceci" userId="88d4feaa40945e23" providerId="LiveId" clId="{9A0E16AF-30C7-D34F-A82B-9F43B9FD47F4}" dt="2021-04-27T22:55:56.855" v="263" actId="20577"/>
          <ac:spMkLst>
            <pc:docMk/>
            <pc:sldMk cId="4150341213" sldId="291"/>
            <ac:spMk id="9" creationId="{84675483-B570-974D-8D48-EFCEB6653018}"/>
          </ac:spMkLst>
        </pc:spChg>
        <pc:spChg chg="add mod">
          <ac:chgData name="Flávio Ceci" userId="88d4feaa40945e23" providerId="LiveId" clId="{9A0E16AF-30C7-D34F-A82B-9F43B9FD47F4}" dt="2021-04-27T22:55:14.545" v="255"/>
          <ac:spMkLst>
            <pc:docMk/>
            <pc:sldMk cId="4150341213" sldId="291"/>
            <ac:spMk id="10" creationId="{B17DE6DF-2FF4-8E43-B315-59295FE90173}"/>
          </ac:spMkLst>
        </pc:spChg>
        <pc:spChg chg="del">
          <ac:chgData name="Flávio Ceci" userId="88d4feaa40945e23" providerId="LiveId" clId="{9A0E16AF-30C7-D34F-A82B-9F43B9FD47F4}" dt="2021-04-27T22:54:52.957" v="253" actId="478"/>
          <ac:spMkLst>
            <pc:docMk/>
            <pc:sldMk cId="4150341213" sldId="291"/>
            <ac:spMk id="12" creationId="{3A2FF289-A621-954C-892D-F11834DE3591}"/>
          </ac:spMkLst>
        </pc:spChg>
        <pc:spChg chg="add mod">
          <ac:chgData name="Flávio Ceci" userId="88d4feaa40945e23" providerId="LiveId" clId="{9A0E16AF-30C7-D34F-A82B-9F43B9FD47F4}" dt="2021-04-27T22:55:14.545" v="255"/>
          <ac:spMkLst>
            <pc:docMk/>
            <pc:sldMk cId="4150341213" sldId="291"/>
            <ac:spMk id="13" creationId="{07C4510F-A8CF-7A44-B399-9AD21D583F35}"/>
          </ac:spMkLst>
        </pc:spChg>
        <pc:picChg chg="del">
          <ac:chgData name="Flávio Ceci" userId="88d4feaa40945e23" providerId="LiveId" clId="{9A0E16AF-30C7-D34F-A82B-9F43B9FD47F4}" dt="2021-04-27T22:54:49.028" v="250" actId="478"/>
          <ac:picMkLst>
            <pc:docMk/>
            <pc:sldMk cId="4150341213" sldId="291"/>
            <ac:picMk id="5" creationId="{08AA2B4A-8E1C-4141-86A4-7701ED2B77C1}"/>
          </ac:picMkLst>
        </pc:picChg>
        <pc:picChg chg="add mod">
          <ac:chgData name="Flávio Ceci" userId="88d4feaa40945e23" providerId="LiveId" clId="{9A0E16AF-30C7-D34F-A82B-9F43B9FD47F4}" dt="2021-04-27T22:55:22.540" v="257" actId="1076"/>
          <ac:picMkLst>
            <pc:docMk/>
            <pc:sldMk cId="4150341213" sldId="291"/>
            <ac:picMk id="11" creationId="{07B68451-7F95-B94C-BD88-222474124BC9}"/>
          </ac:picMkLst>
        </pc:picChg>
      </pc:sldChg>
      <pc:sldChg chg="addSp delSp modSp add mod">
        <pc:chgData name="Flávio Ceci" userId="88d4feaa40945e23" providerId="LiveId" clId="{9A0E16AF-30C7-D34F-A82B-9F43B9FD47F4}" dt="2021-04-27T22:56:00.528" v="265" actId="20577"/>
        <pc:sldMkLst>
          <pc:docMk/>
          <pc:sldMk cId="2816558930" sldId="292"/>
        </pc:sldMkLst>
        <pc:spChg chg="add mod">
          <ac:chgData name="Flávio Ceci" userId="88d4feaa40945e23" providerId="LiveId" clId="{9A0E16AF-30C7-D34F-A82B-9F43B9FD47F4}" dt="2021-04-27T22:55:44.668" v="261" actId="1076"/>
          <ac:spMkLst>
            <pc:docMk/>
            <pc:sldMk cId="2816558930" sldId="292"/>
            <ac:spMk id="7" creationId="{1D9A9163-CD63-F244-AD7B-1D32F04DD728}"/>
          </ac:spMkLst>
        </pc:spChg>
        <pc:spChg chg="add mod">
          <ac:chgData name="Flávio Ceci" userId="88d4feaa40945e23" providerId="LiveId" clId="{9A0E16AF-30C7-D34F-A82B-9F43B9FD47F4}" dt="2021-04-27T22:55:44.668" v="261" actId="1076"/>
          <ac:spMkLst>
            <pc:docMk/>
            <pc:sldMk cId="2816558930" sldId="292"/>
            <ac:spMk id="8" creationId="{0B49C7C0-E37D-7F42-AC45-5E53BE79FA81}"/>
          </ac:spMkLst>
        </pc:spChg>
        <pc:spChg chg="mod">
          <ac:chgData name="Flávio Ceci" userId="88d4feaa40945e23" providerId="LiveId" clId="{9A0E16AF-30C7-D34F-A82B-9F43B9FD47F4}" dt="2021-04-27T22:56:00.528" v="265" actId="20577"/>
          <ac:spMkLst>
            <pc:docMk/>
            <pc:sldMk cId="2816558930" sldId="292"/>
            <ac:spMk id="9" creationId="{84675483-B570-974D-8D48-EFCEB6653018}"/>
          </ac:spMkLst>
        </pc:spChg>
        <pc:spChg chg="del">
          <ac:chgData name="Flávio Ceci" userId="88d4feaa40945e23" providerId="LiveId" clId="{9A0E16AF-30C7-D34F-A82B-9F43B9FD47F4}" dt="2021-04-27T22:55:32.656" v="259" actId="478"/>
          <ac:spMkLst>
            <pc:docMk/>
            <pc:sldMk cId="2816558930" sldId="292"/>
            <ac:spMk id="10" creationId="{B17DE6DF-2FF4-8E43-B315-59295FE90173}"/>
          </ac:spMkLst>
        </pc:spChg>
        <pc:spChg chg="del">
          <ac:chgData name="Flávio Ceci" userId="88d4feaa40945e23" providerId="LiveId" clId="{9A0E16AF-30C7-D34F-A82B-9F43B9FD47F4}" dt="2021-04-27T22:55:32.656" v="259" actId="478"/>
          <ac:spMkLst>
            <pc:docMk/>
            <pc:sldMk cId="2816558930" sldId="292"/>
            <ac:spMk id="13" creationId="{07C4510F-A8CF-7A44-B399-9AD21D583F35}"/>
          </ac:spMkLst>
        </pc:spChg>
        <pc:picChg chg="del">
          <ac:chgData name="Flávio Ceci" userId="88d4feaa40945e23" providerId="LiveId" clId="{9A0E16AF-30C7-D34F-A82B-9F43B9FD47F4}" dt="2021-04-27T22:55:32.656" v="259" actId="478"/>
          <ac:picMkLst>
            <pc:docMk/>
            <pc:sldMk cId="2816558930" sldId="292"/>
            <ac:picMk id="11" creationId="{07B68451-7F95-B94C-BD88-222474124BC9}"/>
          </ac:picMkLst>
        </pc:picChg>
        <pc:picChg chg="add mod">
          <ac:chgData name="Flávio Ceci" userId="88d4feaa40945e23" providerId="LiveId" clId="{9A0E16AF-30C7-D34F-A82B-9F43B9FD47F4}" dt="2021-04-27T22:55:44.668" v="261" actId="1076"/>
          <ac:picMkLst>
            <pc:docMk/>
            <pc:sldMk cId="2816558930" sldId="292"/>
            <ac:picMk id="12" creationId="{80A0AAAA-B0D0-C64A-BAB8-6E42120069AC}"/>
          </ac:picMkLst>
        </pc:picChg>
      </pc:sldChg>
      <pc:sldChg chg="addSp delSp modSp add mod">
        <pc:chgData name="Flávio Ceci" userId="88d4feaa40945e23" providerId="LiveId" clId="{9A0E16AF-30C7-D34F-A82B-9F43B9FD47F4}" dt="2021-04-27T22:57:10.394" v="278" actId="1076"/>
        <pc:sldMkLst>
          <pc:docMk/>
          <pc:sldMk cId="3520598749" sldId="293"/>
        </pc:sldMkLst>
        <pc:spChg chg="add del mod">
          <ac:chgData name="Flávio Ceci" userId="88d4feaa40945e23" providerId="LiveId" clId="{9A0E16AF-30C7-D34F-A82B-9F43B9FD47F4}" dt="2021-04-27T22:56:31.595" v="272" actId="478"/>
          <ac:spMkLst>
            <pc:docMk/>
            <pc:sldMk cId="3520598749" sldId="293"/>
            <ac:spMk id="4" creationId="{E26D3B57-21CF-B447-BD87-583A85D2F9E0}"/>
          </ac:spMkLst>
        </pc:spChg>
        <pc:spChg chg="del">
          <ac:chgData name="Flávio Ceci" userId="88d4feaa40945e23" providerId="LiveId" clId="{9A0E16AF-30C7-D34F-A82B-9F43B9FD47F4}" dt="2021-04-27T22:56:23.720" v="267" actId="478"/>
          <ac:spMkLst>
            <pc:docMk/>
            <pc:sldMk cId="3520598749" sldId="293"/>
            <ac:spMk id="7" creationId="{1D9A9163-CD63-F244-AD7B-1D32F04DD728}"/>
          </ac:spMkLst>
        </pc:spChg>
        <pc:spChg chg="del mod">
          <ac:chgData name="Flávio Ceci" userId="88d4feaa40945e23" providerId="LiveId" clId="{9A0E16AF-30C7-D34F-A82B-9F43B9FD47F4}" dt="2021-04-27T22:56:25.340" v="269" actId="478"/>
          <ac:spMkLst>
            <pc:docMk/>
            <pc:sldMk cId="3520598749" sldId="293"/>
            <ac:spMk id="8" creationId="{0B49C7C0-E37D-7F42-AC45-5E53BE79FA81}"/>
          </ac:spMkLst>
        </pc:spChg>
        <pc:spChg chg="del">
          <ac:chgData name="Flávio Ceci" userId="88d4feaa40945e23" providerId="LiveId" clId="{9A0E16AF-30C7-D34F-A82B-9F43B9FD47F4}" dt="2021-04-27T22:56:27.177" v="271" actId="478"/>
          <ac:spMkLst>
            <pc:docMk/>
            <pc:sldMk cId="3520598749" sldId="293"/>
            <ac:spMk id="9" creationId="{84675483-B570-974D-8D48-EFCEB6653018}"/>
          </ac:spMkLst>
        </pc:spChg>
        <pc:spChg chg="add mod">
          <ac:chgData name="Flávio Ceci" userId="88d4feaa40945e23" providerId="LiveId" clId="{9A0E16AF-30C7-D34F-A82B-9F43B9FD47F4}" dt="2021-04-27T22:56:54.143" v="275"/>
          <ac:spMkLst>
            <pc:docMk/>
            <pc:sldMk cId="3520598749" sldId="293"/>
            <ac:spMk id="10" creationId="{679AD200-0822-A94E-8D13-D38689CB81D0}"/>
          </ac:spMkLst>
        </pc:spChg>
        <pc:spChg chg="add mod">
          <ac:chgData name="Flávio Ceci" userId="88d4feaa40945e23" providerId="LiveId" clId="{9A0E16AF-30C7-D34F-A82B-9F43B9FD47F4}" dt="2021-04-27T22:56:54.143" v="275"/>
          <ac:spMkLst>
            <pc:docMk/>
            <pc:sldMk cId="3520598749" sldId="293"/>
            <ac:spMk id="11" creationId="{D1699990-194C-CE42-8080-949DC4A083BF}"/>
          </ac:spMkLst>
        </pc:spChg>
        <pc:spChg chg="add mod">
          <ac:chgData name="Flávio Ceci" userId="88d4feaa40945e23" providerId="LiveId" clId="{9A0E16AF-30C7-D34F-A82B-9F43B9FD47F4}" dt="2021-04-27T22:56:54.143" v="275"/>
          <ac:spMkLst>
            <pc:docMk/>
            <pc:sldMk cId="3520598749" sldId="293"/>
            <ac:spMk id="13" creationId="{3999F52F-FE54-B843-B85B-FE4B054C0A45}"/>
          </ac:spMkLst>
        </pc:spChg>
        <pc:picChg chg="del">
          <ac:chgData name="Flávio Ceci" userId="88d4feaa40945e23" providerId="LiveId" clId="{9A0E16AF-30C7-D34F-A82B-9F43B9FD47F4}" dt="2021-04-27T22:56:25.868" v="270" actId="478"/>
          <ac:picMkLst>
            <pc:docMk/>
            <pc:sldMk cId="3520598749" sldId="293"/>
            <ac:picMk id="12" creationId="{80A0AAAA-B0D0-C64A-BAB8-6E42120069AC}"/>
          </ac:picMkLst>
        </pc:picChg>
        <pc:picChg chg="add mod">
          <ac:chgData name="Flávio Ceci" userId="88d4feaa40945e23" providerId="LiveId" clId="{9A0E16AF-30C7-D34F-A82B-9F43B9FD47F4}" dt="2021-04-27T22:57:10.394" v="278" actId="1076"/>
          <ac:picMkLst>
            <pc:docMk/>
            <pc:sldMk cId="3520598749" sldId="293"/>
            <ac:picMk id="14" creationId="{4285B64F-1B76-4049-9621-77BD72DF120F}"/>
          </ac:picMkLst>
        </pc:picChg>
      </pc:sldChg>
      <pc:sldChg chg="addSp modSp add mod">
        <pc:chgData name="Flávio Ceci" userId="88d4feaa40945e23" providerId="LiveId" clId="{9A0E16AF-30C7-D34F-A82B-9F43B9FD47F4}" dt="2021-04-27T22:57:29.082" v="280" actId="1076"/>
        <pc:sldMkLst>
          <pc:docMk/>
          <pc:sldMk cId="641677834" sldId="294"/>
        </pc:sldMkLst>
        <pc:spChg chg="add mod">
          <ac:chgData name="Flávio Ceci" userId="88d4feaa40945e23" providerId="LiveId" clId="{9A0E16AF-30C7-D34F-A82B-9F43B9FD47F4}" dt="2021-04-27T22:57:20.608" v="279"/>
          <ac:spMkLst>
            <pc:docMk/>
            <pc:sldMk cId="641677834" sldId="294"/>
            <ac:spMk id="4" creationId="{2F006DE5-51D2-F14C-B47A-4016D8131AB3}"/>
          </ac:spMkLst>
        </pc:spChg>
        <pc:spChg chg="add mod">
          <ac:chgData name="Flávio Ceci" userId="88d4feaa40945e23" providerId="LiveId" clId="{9A0E16AF-30C7-D34F-A82B-9F43B9FD47F4}" dt="2021-04-27T22:57:29.082" v="280" actId="1076"/>
          <ac:spMkLst>
            <pc:docMk/>
            <pc:sldMk cId="641677834" sldId="294"/>
            <ac:spMk id="6" creationId="{C77BC168-C39C-DD49-B9BC-08A426309ADE}"/>
          </ac:spMkLst>
        </pc:spChg>
        <pc:spChg chg="add mod">
          <ac:chgData name="Flávio Ceci" userId="88d4feaa40945e23" providerId="LiveId" clId="{9A0E16AF-30C7-D34F-A82B-9F43B9FD47F4}" dt="2021-04-27T22:57:29.082" v="280" actId="1076"/>
          <ac:spMkLst>
            <pc:docMk/>
            <pc:sldMk cId="641677834" sldId="294"/>
            <ac:spMk id="7" creationId="{78C5AED3-33F1-5D4E-85E5-5AFDA8A5CEAC}"/>
          </ac:spMkLst>
        </pc:spChg>
        <pc:picChg chg="add mod">
          <ac:chgData name="Flávio Ceci" userId="88d4feaa40945e23" providerId="LiveId" clId="{9A0E16AF-30C7-D34F-A82B-9F43B9FD47F4}" dt="2021-04-27T22:57:29.082" v="280" actId="1076"/>
          <ac:picMkLst>
            <pc:docMk/>
            <pc:sldMk cId="641677834" sldId="294"/>
            <ac:picMk id="5" creationId="{1EBB4CF0-BC16-1142-9188-85B6665D581F}"/>
          </ac:picMkLst>
        </pc:picChg>
      </pc:sldChg>
      <pc:sldChg chg="addSp modSp add">
        <pc:chgData name="Flávio Ceci" userId="88d4feaa40945e23" providerId="LiveId" clId="{9A0E16AF-30C7-D34F-A82B-9F43B9FD47F4}" dt="2021-04-27T22:57:50.942" v="281"/>
        <pc:sldMkLst>
          <pc:docMk/>
          <pc:sldMk cId="2850768238" sldId="295"/>
        </pc:sldMkLst>
        <pc:spChg chg="add mod">
          <ac:chgData name="Flávio Ceci" userId="88d4feaa40945e23" providerId="LiveId" clId="{9A0E16AF-30C7-D34F-A82B-9F43B9FD47F4}" dt="2021-04-27T22:57:50.942" v="281"/>
          <ac:spMkLst>
            <pc:docMk/>
            <pc:sldMk cId="2850768238" sldId="295"/>
            <ac:spMk id="4" creationId="{59AAEC35-DA7C-564D-85EA-B0B73C904142}"/>
          </ac:spMkLst>
        </pc:spChg>
        <pc:spChg chg="add mod">
          <ac:chgData name="Flávio Ceci" userId="88d4feaa40945e23" providerId="LiveId" clId="{9A0E16AF-30C7-D34F-A82B-9F43B9FD47F4}" dt="2021-04-27T22:57:50.942" v="281"/>
          <ac:spMkLst>
            <pc:docMk/>
            <pc:sldMk cId="2850768238" sldId="295"/>
            <ac:spMk id="7" creationId="{BC09B906-0CC3-A448-9B86-6BA2AF3B0317}"/>
          </ac:spMkLst>
        </pc:spChg>
        <pc:spChg chg="add mod">
          <ac:chgData name="Flávio Ceci" userId="88d4feaa40945e23" providerId="LiveId" clId="{9A0E16AF-30C7-D34F-A82B-9F43B9FD47F4}" dt="2021-04-27T22:57:50.942" v="281"/>
          <ac:spMkLst>
            <pc:docMk/>
            <pc:sldMk cId="2850768238" sldId="295"/>
            <ac:spMk id="9" creationId="{ACC9DA82-6F90-0944-9FAC-13D93064D35B}"/>
          </ac:spMkLst>
        </pc:spChg>
        <pc:spChg chg="add mod">
          <ac:chgData name="Flávio Ceci" userId="88d4feaa40945e23" providerId="LiveId" clId="{9A0E16AF-30C7-D34F-A82B-9F43B9FD47F4}" dt="2021-04-27T22:57:50.942" v="281"/>
          <ac:spMkLst>
            <pc:docMk/>
            <pc:sldMk cId="2850768238" sldId="295"/>
            <ac:spMk id="11" creationId="{E989A0F9-5B03-624F-975B-D75BDC5F4246}"/>
          </ac:spMkLst>
        </pc:spChg>
        <pc:spChg chg="add mod">
          <ac:chgData name="Flávio Ceci" userId="88d4feaa40945e23" providerId="LiveId" clId="{9A0E16AF-30C7-D34F-A82B-9F43B9FD47F4}" dt="2021-04-27T22:57:50.942" v="281"/>
          <ac:spMkLst>
            <pc:docMk/>
            <pc:sldMk cId="2850768238" sldId="295"/>
            <ac:spMk id="12" creationId="{0D71531D-AD23-6943-8159-269BFFD8AF49}"/>
          </ac:spMkLst>
        </pc:spChg>
        <pc:picChg chg="add mod">
          <ac:chgData name="Flávio Ceci" userId="88d4feaa40945e23" providerId="LiveId" clId="{9A0E16AF-30C7-D34F-A82B-9F43B9FD47F4}" dt="2021-04-27T22:57:50.942" v="281"/>
          <ac:picMkLst>
            <pc:docMk/>
            <pc:sldMk cId="2850768238" sldId="295"/>
            <ac:picMk id="5" creationId="{AA95EE6D-AA31-0040-AB50-76BF5918BDB0}"/>
          </ac:picMkLst>
        </pc:picChg>
        <pc:picChg chg="add mod">
          <ac:chgData name="Flávio Ceci" userId="88d4feaa40945e23" providerId="LiveId" clId="{9A0E16AF-30C7-D34F-A82B-9F43B9FD47F4}" dt="2021-04-27T22:57:50.942" v="281"/>
          <ac:picMkLst>
            <pc:docMk/>
            <pc:sldMk cId="2850768238" sldId="295"/>
            <ac:picMk id="6" creationId="{D968EDAD-91CB-444C-8781-3DF462B79D59}"/>
          </ac:picMkLst>
        </pc:picChg>
        <pc:picChg chg="add mod">
          <ac:chgData name="Flávio Ceci" userId="88d4feaa40945e23" providerId="LiveId" clId="{9A0E16AF-30C7-D34F-A82B-9F43B9FD47F4}" dt="2021-04-27T22:57:50.942" v="281"/>
          <ac:picMkLst>
            <pc:docMk/>
            <pc:sldMk cId="2850768238" sldId="295"/>
            <ac:picMk id="8" creationId="{D5A7D339-92D0-CD41-ABA3-D225AD82BCA9}"/>
          </ac:picMkLst>
        </pc:picChg>
        <pc:picChg chg="add mod">
          <ac:chgData name="Flávio Ceci" userId="88d4feaa40945e23" providerId="LiveId" clId="{9A0E16AF-30C7-D34F-A82B-9F43B9FD47F4}" dt="2021-04-27T22:57:50.942" v="281"/>
          <ac:picMkLst>
            <pc:docMk/>
            <pc:sldMk cId="2850768238" sldId="295"/>
            <ac:picMk id="10" creationId="{BA444D82-D57C-154D-B953-C3831CABF5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B0D444-4FFF-4538-83A5-628A4220AF66}" type="datetimeFigureOut">
              <a:rPr lang="pt-BR" smtClean="0"/>
              <a:t>03/05/2021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E95DF9-B0BC-44EF-BE99-FE506395C94C}" type="slidenum">
              <a:rPr lang="pt-BR" smtClean="0"/>
              <a:t>‹nº›</a:t>
            </a:fld>
            <a:endParaRPr lang="pt-BR"/>
          </a:p>
        </p:txBody>
      </p:sp>
    </p:spTree>
    <p:extLst>
      <p:ext uri="{BB962C8B-B14F-4D97-AF65-F5344CB8AC3E}">
        <p14:creationId xmlns:p14="http://schemas.microsoft.com/office/powerpoint/2010/main" val="103262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8B9D2-0535-47CE-80B8-0590C132AC7D}" type="datetimeFigureOut">
              <a:rPr lang="pt-BR" smtClean="0"/>
              <a:t>03/05/2021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BA69-02AD-48EC-8F96-3CFEEEB52FA0}" type="slidenum">
              <a:rPr lang="pt-BR" smtClean="0"/>
              <a:t>‹nº›</a:t>
            </a:fld>
            <a:endParaRPr lang="pt-BR"/>
          </a:p>
        </p:txBody>
      </p:sp>
    </p:spTree>
    <p:extLst>
      <p:ext uri="{BB962C8B-B14F-4D97-AF65-F5344CB8AC3E}">
        <p14:creationId xmlns:p14="http://schemas.microsoft.com/office/powerpoint/2010/main" val="44809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r>
              <a:rPr lang="pt-BR"/>
              <a:t>Título da disciplina</a:t>
            </a:r>
          </a:p>
        </p:txBody>
      </p:sp>
      <p:sp>
        <p:nvSpPr>
          <p:cNvPr id="6" name="Slide Number Placeholder 5"/>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212939150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r>
              <a:rPr lang="pt-BR"/>
              <a:t>Título da disciplina</a:t>
            </a:r>
          </a:p>
        </p:txBody>
      </p:sp>
      <p:sp>
        <p:nvSpPr>
          <p:cNvPr id="6" name="Slide Number Placeholder 5"/>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292300875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r>
              <a:rPr lang="pt-BR"/>
              <a:t>Título da disciplina</a:t>
            </a:r>
          </a:p>
        </p:txBody>
      </p:sp>
      <p:sp>
        <p:nvSpPr>
          <p:cNvPr id="6" name="Slide Number Placeholder 5"/>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314157897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838201" y="1609039"/>
            <a:ext cx="6422081" cy="4182161"/>
          </a:xfrm>
        </p:spPr>
        <p:txBody>
          <a:bodyPr/>
          <a:lstStyle>
            <a:lvl1pPr>
              <a:defRPr b="1">
                <a:solidFill>
                  <a:schemeClr val="bg1"/>
                </a:solidFill>
                <a:latin typeface="+mn-lt"/>
              </a:defRPr>
            </a:lvl1pPr>
          </a:lstStyle>
          <a:p>
            <a:r>
              <a:rPr lang="pt-BR" dirty="0"/>
              <a:t>Clique para editar o título da disciplina</a:t>
            </a:r>
            <a:endParaRPr lang="en-US" dirty="0"/>
          </a:p>
        </p:txBody>
      </p:sp>
      <p:sp>
        <p:nvSpPr>
          <p:cNvPr id="8" name="Picture Placeholder 2"/>
          <p:cNvSpPr>
            <a:spLocks noGrp="1" noChangeAspect="1"/>
          </p:cNvSpPr>
          <p:nvPr>
            <p:ph type="pic" idx="13"/>
          </p:nvPr>
        </p:nvSpPr>
        <p:spPr>
          <a:xfrm>
            <a:off x="6667500" y="1"/>
            <a:ext cx="5524499" cy="6858000"/>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Tree>
    <p:extLst>
      <p:ext uri="{BB962C8B-B14F-4D97-AF65-F5344CB8AC3E}">
        <p14:creationId xmlns:p14="http://schemas.microsoft.com/office/powerpoint/2010/main" val="2253389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ertura">
    <p:spTree>
      <p:nvGrpSpPr>
        <p:cNvPr id="1" name=""/>
        <p:cNvGrpSpPr/>
        <p:nvPr/>
      </p:nvGrpSpPr>
      <p:grpSpPr>
        <a:xfrm>
          <a:off x="0" y="0"/>
          <a:ext cx="0" cy="0"/>
          <a:chOff x="0" y="0"/>
          <a:chExt cx="0" cy="0"/>
        </a:xfrm>
      </p:grpSpPr>
      <p:sp>
        <p:nvSpPr>
          <p:cNvPr id="7" name="Picture Placeholder 2"/>
          <p:cNvSpPr>
            <a:spLocks noGrp="1" noChangeAspect="1"/>
          </p:cNvSpPr>
          <p:nvPr>
            <p:ph type="pic" idx="10"/>
          </p:nvPr>
        </p:nvSpPr>
        <p:spPr>
          <a:xfrm>
            <a:off x="0" y="1"/>
            <a:ext cx="12192000" cy="4181293"/>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a:p>
            <a:r>
              <a:rPr lang="pt-BR" dirty="0"/>
              <a:t>Clique no ícone para adicionar uma imagem</a:t>
            </a:r>
            <a:endParaRPr lang="en-US" dirty="0"/>
          </a:p>
        </p:txBody>
      </p:sp>
      <p:sp>
        <p:nvSpPr>
          <p:cNvPr id="8" name="Title 1"/>
          <p:cNvSpPr>
            <a:spLocks noGrp="1"/>
          </p:cNvSpPr>
          <p:nvPr>
            <p:ph type="ctrTitle" hasCustomPrompt="1"/>
          </p:nvPr>
        </p:nvSpPr>
        <p:spPr>
          <a:xfrm>
            <a:off x="1" y="4181294"/>
            <a:ext cx="12203079" cy="1413136"/>
          </a:xfrm>
          <a:solidFill>
            <a:srgbClr val="005388"/>
          </a:solidFill>
          <a:ln>
            <a:solidFill>
              <a:srgbClr val="005388"/>
            </a:solidFill>
          </a:ln>
          <a:effectLst>
            <a:outerShdw blurRad="50800" dist="38100" dir="8100000" algn="tr" rotWithShape="0">
              <a:prstClr val="black">
                <a:alpha val="40000"/>
              </a:prstClr>
            </a:outerShdw>
          </a:effectLst>
        </p:spPr>
        <p:txBody>
          <a:bodyPr anchor="ctr">
            <a:normAutofit/>
          </a:bodyPr>
          <a:lstStyle>
            <a:lvl1pPr algn="ctr">
              <a:defRPr sz="4000" b="1">
                <a:solidFill>
                  <a:schemeClr val="bg1"/>
                </a:solidFill>
                <a:latin typeface="+mn-lt"/>
              </a:defRPr>
            </a:lvl1pPr>
          </a:lstStyle>
          <a:p>
            <a:r>
              <a:rPr lang="pt-BR" dirty="0"/>
              <a:t>Clique para editar </a:t>
            </a:r>
            <a:br>
              <a:rPr lang="pt-BR" dirty="0"/>
            </a:br>
            <a:r>
              <a:rPr lang="pt-BR" dirty="0"/>
              <a:t>o título da aula</a:t>
            </a:r>
            <a:endParaRPr lang="en-US" dirty="0"/>
          </a:p>
        </p:txBody>
      </p:sp>
      <p:sp>
        <p:nvSpPr>
          <p:cNvPr id="9" name="Espaço Reservado para Texto 2"/>
          <p:cNvSpPr>
            <a:spLocks noGrp="1"/>
          </p:cNvSpPr>
          <p:nvPr>
            <p:ph type="body" idx="1" hasCustomPrompt="1"/>
          </p:nvPr>
        </p:nvSpPr>
        <p:spPr>
          <a:xfrm>
            <a:off x="-1" y="5943489"/>
            <a:ext cx="12203081" cy="584886"/>
          </a:xfrm>
        </p:spPr>
        <p:txBody>
          <a:bodyPr anchor="ctr">
            <a:normAutofit/>
          </a:bodyPr>
          <a:lstStyle>
            <a:lvl1pPr marL="0" indent="0" algn="ctr">
              <a:buNone/>
              <a:defRPr sz="18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nome do professor(a)</a:t>
            </a:r>
          </a:p>
        </p:txBody>
      </p:sp>
    </p:spTree>
    <p:extLst>
      <p:ext uri="{BB962C8B-B14F-4D97-AF65-F5344CB8AC3E}">
        <p14:creationId xmlns:p14="http://schemas.microsoft.com/office/powerpoint/2010/main" val="127570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bjetivos">
    <p:spTree>
      <p:nvGrpSpPr>
        <p:cNvPr id="1" name=""/>
        <p:cNvGrpSpPr/>
        <p:nvPr/>
      </p:nvGrpSpPr>
      <p:grpSpPr>
        <a:xfrm>
          <a:off x="0" y="0"/>
          <a:ext cx="0" cy="0"/>
          <a:chOff x="0" y="0"/>
          <a:chExt cx="0" cy="0"/>
        </a:xfrm>
      </p:grpSpPr>
      <p:sp>
        <p:nvSpPr>
          <p:cNvPr id="9" name="Retângulo 8"/>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0" name="Text Placeholder 2"/>
          <p:cNvSpPr>
            <a:spLocks noGrp="1"/>
          </p:cNvSpPr>
          <p:nvPr>
            <p:ph type="body" idx="1" hasCustomPrompt="1"/>
          </p:nvPr>
        </p:nvSpPr>
        <p:spPr>
          <a:xfrm>
            <a:off x="1323704" y="2209800"/>
            <a:ext cx="10529001" cy="4076700"/>
          </a:xfrm>
        </p:spPr>
        <p:txBody>
          <a:bodyPr>
            <a:normAutofit/>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texto</a:t>
            </a:r>
          </a:p>
        </p:txBody>
      </p:sp>
      <p:sp>
        <p:nvSpPr>
          <p:cNvPr id="11" name="Text Placeholder 2"/>
          <p:cNvSpPr>
            <a:spLocks noGrp="1"/>
          </p:cNvSpPr>
          <p:nvPr>
            <p:ph type="body" idx="10" hasCustomPrompt="1"/>
          </p:nvPr>
        </p:nvSpPr>
        <p:spPr>
          <a:xfrm>
            <a:off x="1323704" y="498269"/>
            <a:ext cx="10529001" cy="444706"/>
          </a:xfrm>
        </p:spPr>
        <p:txBody>
          <a:bodyPr anchor="ctr">
            <a:normAutofit/>
          </a:bodyPr>
          <a:lstStyle>
            <a:lvl1pPr marL="0" indent="0">
              <a:buNone/>
              <a:defRPr sz="28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 número da unidade</a:t>
            </a:r>
          </a:p>
        </p:txBody>
      </p:sp>
      <p:sp>
        <p:nvSpPr>
          <p:cNvPr id="12" name="Retângulo 11"/>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3" name="Retângulo 12"/>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14" name="Imagem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pic>
        <p:nvPicPr>
          <p:cNvPr id="15" name="Imagem 14"/>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16" name="Text Placeholder 2"/>
          <p:cNvSpPr>
            <a:spLocks noGrp="1"/>
          </p:cNvSpPr>
          <p:nvPr>
            <p:ph type="body" idx="12" hasCustomPrompt="1"/>
          </p:nvPr>
        </p:nvSpPr>
        <p:spPr>
          <a:xfrm>
            <a:off x="1323704" y="1042840"/>
            <a:ext cx="10529001" cy="938169"/>
          </a:xfrm>
        </p:spPr>
        <p:txBody>
          <a:bodyPr anchor="ctr">
            <a:normAutofit/>
          </a:bodyPr>
          <a:lstStyle>
            <a:lvl1pPr marL="0" indent="0">
              <a:buNone/>
              <a:defRPr sz="2400" b="0"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 título da disciplina</a:t>
            </a:r>
          </a:p>
        </p:txBody>
      </p:sp>
    </p:spTree>
    <p:extLst>
      <p:ext uri="{BB962C8B-B14F-4D97-AF65-F5344CB8AC3E}">
        <p14:creationId xmlns:p14="http://schemas.microsoft.com/office/powerpoint/2010/main" val="52182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echamento">
    <p:spTree>
      <p:nvGrpSpPr>
        <p:cNvPr id="1" name=""/>
        <p:cNvGrpSpPr/>
        <p:nvPr/>
      </p:nvGrpSpPr>
      <p:grpSpPr>
        <a:xfrm>
          <a:off x="0" y="0"/>
          <a:ext cx="0" cy="0"/>
          <a:chOff x="0" y="0"/>
          <a:chExt cx="0" cy="0"/>
        </a:xfrm>
      </p:grpSpPr>
      <p:sp>
        <p:nvSpPr>
          <p:cNvPr id="24" name="Retângulo 23"/>
          <p:cNvSpPr/>
          <p:nvPr userDrawn="1"/>
        </p:nvSpPr>
        <p:spPr>
          <a:xfrm>
            <a:off x="0" y="0"/>
            <a:ext cx="12192000"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grpSp>
        <p:nvGrpSpPr>
          <p:cNvPr id="27" name="Agrupar 26"/>
          <p:cNvGrpSpPr/>
          <p:nvPr userDrawn="1"/>
        </p:nvGrpSpPr>
        <p:grpSpPr>
          <a:xfrm>
            <a:off x="273613" y="568736"/>
            <a:ext cx="525112" cy="5386075"/>
            <a:chOff x="205210" y="568735"/>
            <a:chExt cx="393834" cy="5386075"/>
          </a:xfrm>
        </p:grpSpPr>
        <p:pic>
          <p:nvPicPr>
            <p:cNvPr id="28" name="Imagem 27"/>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205210" y="3344416"/>
              <a:ext cx="393834" cy="2610394"/>
            </a:xfrm>
            <a:prstGeom prst="rect">
              <a:avLst/>
            </a:prstGeom>
          </p:spPr>
        </p:pic>
        <p:pic>
          <p:nvPicPr>
            <p:cNvPr id="29" name="Imagem 28"/>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205210" y="568735"/>
              <a:ext cx="393834" cy="2610394"/>
            </a:xfrm>
            <a:prstGeom prst="rect">
              <a:avLst/>
            </a:prstGeom>
          </p:spPr>
        </p:pic>
      </p:grpSp>
      <p:grpSp>
        <p:nvGrpSpPr>
          <p:cNvPr id="30" name="Agrupar 29"/>
          <p:cNvGrpSpPr/>
          <p:nvPr userDrawn="1"/>
        </p:nvGrpSpPr>
        <p:grpSpPr>
          <a:xfrm>
            <a:off x="11406649" y="726375"/>
            <a:ext cx="525112" cy="5386075"/>
            <a:chOff x="205210" y="568735"/>
            <a:chExt cx="393834" cy="5386075"/>
          </a:xfrm>
        </p:grpSpPr>
        <p:pic>
          <p:nvPicPr>
            <p:cNvPr id="31" name="Imagem 3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205210" y="3344416"/>
              <a:ext cx="393834" cy="2610394"/>
            </a:xfrm>
            <a:prstGeom prst="rect">
              <a:avLst/>
            </a:prstGeom>
          </p:spPr>
        </p:pic>
        <p:pic>
          <p:nvPicPr>
            <p:cNvPr id="32" name="Imagem 31"/>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205210" y="568735"/>
              <a:ext cx="393834" cy="2610394"/>
            </a:xfrm>
            <a:prstGeom prst="rect">
              <a:avLst/>
            </a:prstGeom>
          </p:spPr>
        </p:pic>
      </p:grpSp>
      <p:pic>
        <p:nvPicPr>
          <p:cNvPr id="10" name="Imagem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79447" y="3230278"/>
            <a:ext cx="3233106" cy="543555"/>
          </a:xfrm>
          <a:prstGeom prst="rect">
            <a:avLst/>
          </a:prstGeom>
        </p:spPr>
      </p:pic>
    </p:spTree>
    <p:extLst>
      <p:ext uri="{BB962C8B-B14F-4D97-AF65-F5344CB8AC3E}">
        <p14:creationId xmlns:p14="http://schemas.microsoft.com/office/powerpoint/2010/main" val="295839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 + texto">
    <p:spTree>
      <p:nvGrpSpPr>
        <p:cNvPr id="1" name=""/>
        <p:cNvGrpSpPr/>
        <p:nvPr/>
      </p:nvGrpSpPr>
      <p:grpSpPr>
        <a:xfrm>
          <a:off x="0" y="0"/>
          <a:ext cx="0" cy="0"/>
          <a:chOff x="0" y="0"/>
          <a:chExt cx="0" cy="0"/>
        </a:xfrm>
      </p:grpSpPr>
      <p:sp>
        <p:nvSpPr>
          <p:cNvPr id="11" name="Text Placeholder 2"/>
          <p:cNvSpPr>
            <a:spLocks noGrp="1"/>
          </p:cNvSpPr>
          <p:nvPr>
            <p:ph type="body" idx="10" hasCustomPrompt="1"/>
          </p:nvPr>
        </p:nvSpPr>
        <p:spPr>
          <a:xfrm>
            <a:off x="1323704" y="498269"/>
            <a:ext cx="10529001" cy="944990"/>
          </a:xfrm>
        </p:spPr>
        <p:txBody>
          <a:bodyPr anchor="ctr">
            <a:normAutofit/>
          </a:bodyPr>
          <a:lstStyle>
            <a:lvl1pPr marL="0" indent="0">
              <a:buNone/>
              <a:defRPr sz="28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 título</a:t>
            </a:r>
          </a:p>
        </p:txBody>
      </p:sp>
      <p:sp>
        <p:nvSpPr>
          <p:cNvPr id="17" name="Text Placeholder 2"/>
          <p:cNvSpPr>
            <a:spLocks noGrp="1"/>
          </p:cNvSpPr>
          <p:nvPr>
            <p:ph type="body" idx="1" hasCustomPrompt="1"/>
          </p:nvPr>
        </p:nvSpPr>
        <p:spPr>
          <a:xfrm>
            <a:off x="1323704" y="1672050"/>
            <a:ext cx="10529001" cy="4232358"/>
          </a:xfrm>
        </p:spPr>
        <p:txBody>
          <a:bodyPr>
            <a:normAutofit/>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texto</a:t>
            </a:r>
          </a:p>
        </p:txBody>
      </p:sp>
      <p:sp>
        <p:nvSpPr>
          <p:cNvPr id="27" name="Retângulo 26"/>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1" name="Imagem 3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3"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0" name="Imagem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2597589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ítulo + 2 coluna texto">
    <p:spTree>
      <p:nvGrpSpPr>
        <p:cNvPr id="1" name=""/>
        <p:cNvGrpSpPr/>
        <p:nvPr/>
      </p:nvGrpSpPr>
      <p:grpSpPr>
        <a:xfrm>
          <a:off x="0" y="0"/>
          <a:ext cx="0" cy="0"/>
          <a:chOff x="0" y="0"/>
          <a:chExt cx="0" cy="0"/>
        </a:xfrm>
      </p:grpSpPr>
      <p:sp>
        <p:nvSpPr>
          <p:cNvPr id="11" name="Text Placeholder 2"/>
          <p:cNvSpPr>
            <a:spLocks noGrp="1"/>
          </p:cNvSpPr>
          <p:nvPr>
            <p:ph type="body" idx="10" hasCustomPrompt="1"/>
          </p:nvPr>
        </p:nvSpPr>
        <p:spPr>
          <a:xfrm>
            <a:off x="1323704" y="498269"/>
            <a:ext cx="10529001" cy="944990"/>
          </a:xfrm>
        </p:spPr>
        <p:txBody>
          <a:bodyPr anchor="ctr">
            <a:normAutofit/>
          </a:bodyPr>
          <a:lstStyle>
            <a:lvl1pPr marL="0" indent="0">
              <a:buNone/>
              <a:defRPr sz="28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 título</a:t>
            </a:r>
          </a:p>
        </p:txBody>
      </p:sp>
      <p:sp>
        <p:nvSpPr>
          <p:cNvPr id="27" name="Retângulo 26"/>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1" name="Imagem 3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3"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sp>
        <p:nvSpPr>
          <p:cNvPr id="12" name="Text Placeholder 2"/>
          <p:cNvSpPr>
            <a:spLocks noGrp="1"/>
          </p:cNvSpPr>
          <p:nvPr>
            <p:ph type="body" idx="12" hasCustomPrompt="1"/>
          </p:nvPr>
        </p:nvSpPr>
        <p:spPr>
          <a:xfrm>
            <a:off x="1323703" y="1672050"/>
            <a:ext cx="5157787" cy="424169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3" name="Text Placeholder 2"/>
          <p:cNvSpPr>
            <a:spLocks noGrp="1"/>
          </p:cNvSpPr>
          <p:nvPr>
            <p:ph type="body" idx="13" hasCustomPrompt="1"/>
          </p:nvPr>
        </p:nvSpPr>
        <p:spPr>
          <a:xfrm>
            <a:off x="6693224" y="1672050"/>
            <a:ext cx="5157787" cy="424169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pic>
        <p:nvPicPr>
          <p:cNvPr id="14" name="Imagem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776117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 simples">
    <p:spTree>
      <p:nvGrpSpPr>
        <p:cNvPr id="1" name=""/>
        <p:cNvGrpSpPr/>
        <p:nvPr/>
      </p:nvGrpSpPr>
      <p:grpSpPr>
        <a:xfrm>
          <a:off x="0" y="0"/>
          <a:ext cx="0" cy="0"/>
          <a:chOff x="0" y="0"/>
          <a:chExt cx="0" cy="0"/>
        </a:xfrm>
      </p:grpSpPr>
      <p:sp>
        <p:nvSpPr>
          <p:cNvPr id="10" name="Text Placeholder 2"/>
          <p:cNvSpPr>
            <a:spLocks noGrp="1"/>
          </p:cNvSpPr>
          <p:nvPr>
            <p:ph type="body" idx="1" hasCustomPrompt="1"/>
          </p:nvPr>
        </p:nvSpPr>
        <p:spPr>
          <a:xfrm>
            <a:off x="1323704" y="498270"/>
            <a:ext cx="10529001" cy="5406139"/>
          </a:xfrm>
        </p:spPr>
        <p:txBody>
          <a:bodyPr>
            <a:normAutofit/>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texto</a:t>
            </a:r>
          </a:p>
        </p:txBody>
      </p:sp>
      <p:sp>
        <p:nvSpPr>
          <p:cNvPr id="26" name="Retângulo 25"/>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0" name="Imagem 29"/>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1"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9" name="Image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700026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 simples 2 colunas">
    <p:spTree>
      <p:nvGrpSpPr>
        <p:cNvPr id="1" name=""/>
        <p:cNvGrpSpPr/>
        <p:nvPr/>
      </p:nvGrpSpPr>
      <p:grpSpPr>
        <a:xfrm>
          <a:off x="0" y="0"/>
          <a:ext cx="0" cy="0"/>
          <a:chOff x="0" y="0"/>
          <a:chExt cx="0" cy="0"/>
        </a:xfrm>
      </p:grpSpPr>
      <p:sp>
        <p:nvSpPr>
          <p:cNvPr id="26" name="Retângulo 25"/>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0" name="Imagem 29"/>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1"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sp>
        <p:nvSpPr>
          <p:cNvPr id="9" name="Text Placeholder 2"/>
          <p:cNvSpPr>
            <a:spLocks noGrp="1"/>
          </p:cNvSpPr>
          <p:nvPr>
            <p:ph type="body" idx="12" hasCustomPrompt="1"/>
          </p:nvPr>
        </p:nvSpPr>
        <p:spPr>
          <a:xfrm>
            <a:off x="1323703" y="498270"/>
            <a:ext cx="5157787" cy="5415471"/>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1" name="Text Placeholder 2"/>
          <p:cNvSpPr>
            <a:spLocks noGrp="1"/>
          </p:cNvSpPr>
          <p:nvPr>
            <p:ph type="body" idx="13" hasCustomPrompt="1"/>
          </p:nvPr>
        </p:nvSpPr>
        <p:spPr>
          <a:xfrm>
            <a:off x="6693224" y="498269"/>
            <a:ext cx="5157787" cy="5415471"/>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pic>
        <p:nvPicPr>
          <p:cNvPr id="10" name="Imagem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168578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r>
              <a:rPr lang="pt-BR"/>
              <a:t>Título da disciplina</a:t>
            </a:r>
          </a:p>
        </p:txBody>
      </p:sp>
      <p:sp>
        <p:nvSpPr>
          <p:cNvPr id="6" name="Slide Number Placeholder 5"/>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3427455511"/>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ítulo + texto + imagem1">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1323703" y="498269"/>
            <a:ext cx="10515600" cy="823912"/>
          </a:xfrm>
        </p:spPr>
        <p:txBody>
          <a:bodyPr anchor="ctr">
            <a:normAutofit/>
          </a:bodyPr>
          <a:lstStyle>
            <a:lvl1pPr marL="0" indent="0" algn="l">
              <a:buNone/>
              <a:defRPr sz="28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18" name="Picture Placeholder 2"/>
          <p:cNvSpPr>
            <a:spLocks noGrp="1" noChangeAspect="1"/>
          </p:cNvSpPr>
          <p:nvPr>
            <p:ph type="pic" idx="16"/>
          </p:nvPr>
        </p:nvSpPr>
        <p:spPr>
          <a:xfrm>
            <a:off x="6681516" y="1527999"/>
            <a:ext cx="5157787" cy="4193533"/>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9" name="Text Placeholder 2"/>
          <p:cNvSpPr>
            <a:spLocks noGrp="1"/>
          </p:cNvSpPr>
          <p:nvPr>
            <p:ph type="body" idx="1" hasCustomPrompt="1"/>
          </p:nvPr>
        </p:nvSpPr>
        <p:spPr>
          <a:xfrm>
            <a:off x="1323703" y="1527998"/>
            <a:ext cx="5157787"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28" name="Retângulo 27"/>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0" name="Retângulo 29"/>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2" name="Imagem 31"/>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3" name="Text Placeholder 2"/>
          <p:cNvSpPr>
            <a:spLocks noGrp="1"/>
          </p:cNvSpPr>
          <p:nvPr>
            <p:ph type="body" idx="15"/>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4" name="Footer Placeholder 4"/>
          <p:cNvSpPr>
            <a:spLocks noGrp="1"/>
          </p:cNvSpPr>
          <p:nvPr>
            <p:ph type="ftr" sz="quarter" idx="17"/>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2479167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 texto + imagem">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1323703" y="498269"/>
            <a:ext cx="5157787" cy="823912"/>
          </a:xfrm>
        </p:spPr>
        <p:txBody>
          <a:bodyPr anchor="ctr">
            <a:normAutofit/>
          </a:bodyPr>
          <a:lstStyle>
            <a:lvl1pPr marL="0" indent="0" algn="l">
              <a:buNone/>
              <a:defRPr sz="28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8" name="Text Placeholder 2"/>
          <p:cNvSpPr>
            <a:spLocks noGrp="1"/>
          </p:cNvSpPr>
          <p:nvPr>
            <p:ph type="body" idx="12" hasCustomPrompt="1"/>
          </p:nvPr>
        </p:nvSpPr>
        <p:spPr>
          <a:xfrm>
            <a:off x="6681516" y="498269"/>
            <a:ext cx="5157787" cy="823912"/>
          </a:xfrm>
        </p:spPr>
        <p:txBody>
          <a:bodyPr anchor="ctr">
            <a:normAutofit/>
          </a:bodyPr>
          <a:lstStyle>
            <a:lvl1pPr marL="0" indent="0" algn="l">
              <a:buNone/>
              <a:defRPr sz="28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18" name="Picture Placeholder 2"/>
          <p:cNvSpPr>
            <a:spLocks noGrp="1" noChangeAspect="1"/>
          </p:cNvSpPr>
          <p:nvPr>
            <p:ph type="pic" idx="16"/>
          </p:nvPr>
        </p:nvSpPr>
        <p:spPr>
          <a:xfrm>
            <a:off x="6681516" y="1527999"/>
            <a:ext cx="5157787" cy="4193533"/>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9" name="Text Placeholder 2"/>
          <p:cNvSpPr>
            <a:spLocks noGrp="1"/>
          </p:cNvSpPr>
          <p:nvPr>
            <p:ph type="body" idx="1" hasCustomPrompt="1"/>
          </p:nvPr>
        </p:nvSpPr>
        <p:spPr>
          <a:xfrm>
            <a:off x="1323703" y="1527998"/>
            <a:ext cx="5157787"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28" name="Retângulo 27"/>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0" name="Retângulo 29"/>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2" name="Imagem 31"/>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3" name="Text Placeholder 2"/>
          <p:cNvSpPr>
            <a:spLocks noGrp="1"/>
          </p:cNvSpPr>
          <p:nvPr>
            <p:ph type="body" idx="15"/>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4" name="Footer Placeholder 4"/>
          <p:cNvSpPr>
            <a:spLocks noGrp="1"/>
          </p:cNvSpPr>
          <p:nvPr>
            <p:ph type="ftr" sz="quarter" idx="17"/>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3" name="Imagem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558956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ítulo + texto + objeto1">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1323702" y="498269"/>
            <a:ext cx="10527308"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19" name="Text Placeholder 2"/>
          <p:cNvSpPr>
            <a:spLocks noGrp="1"/>
          </p:cNvSpPr>
          <p:nvPr>
            <p:ph type="body" idx="1" hasCustomPrompt="1"/>
          </p:nvPr>
        </p:nvSpPr>
        <p:spPr>
          <a:xfrm>
            <a:off x="1323703" y="1527998"/>
            <a:ext cx="5157787"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3" name="Content Placeholder 2"/>
          <p:cNvSpPr>
            <a:spLocks noGrp="1"/>
          </p:cNvSpPr>
          <p:nvPr>
            <p:ph idx="16" hasCustomPrompt="1"/>
          </p:nvPr>
        </p:nvSpPr>
        <p:spPr>
          <a:xfrm>
            <a:off x="6681517" y="1527999"/>
            <a:ext cx="5171188" cy="4163266"/>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a:t>Clique no ícone para adicionar </a:t>
            </a:r>
          </a:p>
          <a:p>
            <a:r>
              <a:rPr lang="en-US" dirty="0"/>
              <a:t>um </a:t>
            </a:r>
            <a:r>
              <a:rPr lang="en-US" dirty="0" err="1"/>
              <a:t>objeto</a:t>
            </a:r>
            <a:endParaRPr lang="pt-BR" dirty="0"/>
          </a:p>
        </p:txBody>
      </p:sp>
      <p:sp>
        <p:nvSpPr>
          <p:cNvPr id="27" name="Retângulo 26"/>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1" name="Imagem 3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2" name="Text Placeholder 2"/>
          <p:cNvSpPr>
            <a:spLocks noGrp="1"/>
          </p:cNvSpPr>
          <p:nvPr>
            <p:ph type="body" idx="15" hasCustomPrompt="1"/>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link da imagem</a:t>
            </a:r>
          </a:p>
        </p:txBody>
      </p:sp>
      <p:sp>
        <p:nvSpPr>
          <p:cNvPr id="33" name="Footer Placeholder 4"/>
          <p:cNvSpPr>
            <a:spLocks noGrp="1"/>
          </p:cNvSpPr>
          <p:nvPr>
            <p:ph type="ftr" sz="quarter" idx="17"/>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3046364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Título + texto + objeto">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1323703" y="498269"/>
            <a:ext cx="5157787"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8" name="Text Placeholder 2"/>
          <p:cNvSpPr>
            <a:spLocks noGrp="1"/>
          </p:cNvSpPr>
          <p:nvPr>
            <p:ph type="body" idx="12" hasCustomPrompt="1"/>
          </p:nvPr>
        </p:nvSpPr>
        <p:spPr>
          <a:xfrm>
            <a:off x="6681516" y="498269"/>
            <a:ext cx="5157787"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19" name="Text Placeholder 2"/>
          <p:cNvSpPr>
            <a:spLocks noGrp="1"/>
          </p:cNvSpPr>
          <p:nvPr>
            <p:ph type="body" idx="1" hasCustomPrompt="1"/>
          </p:nvPr>
        </p:nvSpPr>
        <p:spPr>
          <a:xfrm>
            <a:off x="1323703" y="1527998"/>
            <a:ext cx="5157787" cy="436926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3" name="Content Placeholder 2"/>
          <p:cNvSpPr>
            <a:spLocks noGrp="1"/>
          </p:cNvSpPr>
          <p:nvPr>
            <p:ph idx="16" hasCustomPrompt="1"/>
          </p:nvPr>
        </p:nvSpPr>
        <p:spPr>
          <a:xfrm>
            <a:off x="6681517" y="1527999"/>
            <a:ext cx="5171188" cy="4163266"/>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a:t>Clique no ícone para adicionar </a:t>
            </a:r>
          </a:p>
          <a:p>
            <a:r>
              <a:rPr lang="en-US" dirty="0"/>
              <a:t>um </a:t>
            </a:r>
            <a:r>
              <a:rPr lang="en-US" dirty="0" err="1"/>
              <a:t>objeto</a:t>
            </a:r>
            <a:endParaRPr lang="pt-BR" dirty="0"/>
          </a:p>
        </p:txBody>
      </p:sp>
      <p:sp>
        <p:nvSpPr>
          <p:cNvPr id="27" name="Retângulo 26"/>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1" name="Imagem 3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2" name="Text Placeholder 2"/>
          <p:cNvSpPr>
            <a:spLocks noGrp="1"/>
          </p:cNvSpPr>
          <p:nvPr>
            <p:ph type="body" idx="15" hasCustomPrompt="1"/>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link da imagem</a:t>
            </a:r>
          </a:p>
        </p:txBody>
      </p:sp>
      <p:sp>
        <p:nvSpPr>
          <p:cNvPr id="33" name="Footer Placeholder 4"/>
          <p:cNvSpPr>
            <a:spLocks noGrp="1"/>
          </p:cNvSpPr>
          <p:nvPr>
            <p:ph type="ftr" sz="quarter" idx="17"/>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4" name="Imagem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1741337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ítulo + imagem + objeto">
    <p:spTree>
      <p:nvGrpSpPr>
        <p:cNvPr id="1" name=""/>
        <p:cNvGrpSpPr/>
        <p:nvPr/>
      </p:nvGrpSpPr>
      <p:grpSpPr>
        <a:xfrm>
          <a:off x="0" y="0"/>
          <a:ext cx="0" cy="0"/>
          <a:chOff x="0" y="0"/>
          <a:chExt cx="0" cy="0"/>
        </a:xfrm>
      </p:grpSpPr>
      <p:sp>
        <p:nvSpPr>
          <p:cNvPr id="7" name="Text Placeholder 2"/>
          <p:cNvSpPr>
            <a:spLocks noGrp="1"/>
          </p:cNvSpPr>
          <p:nvPr>
            <p:ph type="body" idx="11" hasCustomPrompt="1"/>
          </p:nvPr>
        </p:nvSpPr>
        <p:spPr>
          <a:xfrm>
            <a:off x="1323703" y="498269"/>
            <a:ext cx="5157787"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8" name="Text Placeholder 2"/>
          <p:cNvSpPr>
            <a:spLocks noGrp="1"/>
          </p:cNvSpPr>
          <p:nvPr>
            <p:ph type="body" idx="12" hasCustomPrompt="1"/>
          </p:nvPr>
        </p:nvSpPr>
        <p:spPr>
          <a:xfrm>
            <a:off x="6681516" y="498269"/>
            <a:ext cx="5157787"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17" name="Picture Placeholder 2"/>
          <p:cNvSpPr>
            <a:spLocks noGrp="1" noChangeAspect="1"/>
          </p:cNvSpPr>
          <p:nvPr>
            <p:ph type="pic" idx="15"/>
          </p:nvPr>
        </p:nvSpPr>
        <p:spPr>
          <a:xfrm>
            <a:off x="1323703" y="1528000"/>
            <a:ext cx="5157787" cy="4158211"/>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3" name="Content Placeholder 2"/>
          <p:cNvSpPr>
            <a:spLocks noGrp="1"/>
          </p:cNvSpPr>
          <p:nvPr>
            <p:ph idx="16" hasCustomPrompt="1"/>
          </p:nvPr>
        </p:nvSpPr>
        <p:spPr>
          <a:xfrm>
            <a:off x="6681517" y="1528000"/>
            <a:ext cx="5171188" cy="4158211"/>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a:t>Clique no ícone para adicionar </a:t>
            </a:r>
          </a:p>
          <a:p>
            <a:r>
              <a:rPr lang="en-US" dirty="0"/>
              <a:t>um </a:t>
            </a:r>
            <a:r>
              <a:rPr lang="en-US" dirty="0" err="1"/>
              <a:t>objeto</a:t>
            </a:r>
            <a:endParaRPr lang="pt-BR" dirty="0"/>
          </a:p>
        </p:txBody>
      </p:sp>
      <p:sp>
        <p:nvSpPr>
          <p:cNvPr id="27" name="Retângulo 26"/>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1" name="Imagem 3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2" name="Text Placeholder 2"/>
          <p:cNvSpPr>
            <a:spLocks noGrp="1"/>
          </p:cNvSpPr>
          <p:nvPr>
            <p:ph type="body" idx="20" hasCustomPrompt="1"/>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link da imagem</a:t>
            </a:r>
          </a:p>
        </p:txBody>
      </p:sp>
      <p:sp>
        <p:nvSpPr>
          <p:cNvPr id="33" name="Text Placeholder 2"/>
          <p:cNvSpPr>
            <a:spLocks noGrp="1"/>
          </p:cNvSpPr>
          <p:nvPr>
            <p:ph type="body" idx="21"/>
          </p:nvPr>
        </p:nvSpPr>
        <p:spPr>
          <a:xfrm>
            <a:off x="1323703" y="5777745"/>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4" name="Footer Placeholder 4"/>
          <p:cNvSpPr>
            <a:spLocks noGrp="1"/>
          </p:cNvSpPr>
          <p:nvPr>
            <p:ph type="ftr" sz="quarter" idx="22"/>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4" name="Imagem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1226924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 texto + imagem2">
    <p:spTree>
      <p:nvGrpSpPr>
        <p:cNvPr id="1" name=""/>
        <p:cNvGrpSpPr/>
        <p:nvPr/>
      </p:nvGrpSpPr>
      <p:grpSpPr>
        <a:xfrm>
          <a:off x="0" y="0"/>
          <a:ext cx="0" cy="0"/>
          <a:chOff x="0" y="0"/>
          <a:chExt cx="0" cy="0"/>
        </a:xfrm>
      </p:grpSpPr>
      <p:sp>
        <p:nvSpPr>
          <p:cNvPr id="8" name="Picture Placeholder 2"/>
          <p:cNvSpPr>
            <a:spLocks noGrp="1" noChangeAspect="1"/>
          </p:cNvSpPr>
          <p:nvPr>
            <p:ph type="pic" idx="10"/>
          </p:nvPr>
        </p:nvSpPr>
        <p:spPr>
          <a:xfrm>
            <a:off x="6681517" y="498270"/>
            <a:ext cx="5171188" cy="5192996"/>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9" name="Text Placeholder 2"/>
          <p:cNvSpPr>
            <a:spLocks noGrp="1"/>
          </p:cNvSpPr>
          <p:nvPr>
            <p:ph type="body" idx="1" hasCustomPrompt="1"/>
          </p:nvPr>
        </p:nvSpPr>
        <p:spPr>
          <a:xfrm>
            <a:off x="1323703" y="1479465"/>
            <a:ext cx="5157787" cy="441780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6" name="Text Placeholder 2"/>
          <p:cNvSpPr>
            <a:spLocks noGrp="1"/>
          </p:cNvSpPr>
          <p:nvPr>
            <p:ph type="body" idx="11" hasCustomPrompt="1"/>
          </p:nvPr>
        </p:nvSpPr>
        <p:spPr>
          <a:xfrm>
            <a:off x="1323703" y="498269"/>
            <a:ext cx="5157787"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26" name="Retângulo 25"/>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0" name="Imagem 29"/>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4" name="Text Placeholder 2"/>
          <p:cNvSpPr>
            <a:spLocks noGrp="1"/>
          </p:cNvSpPr>
          <p:nvPr>
            <p:ph type="body" idx="15"/>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5" name="Footer Placeholder 4"/>
          <p:cNvSpPr>
            <a:spLocks noGrp="1"/>
          </p:cNvSpPr>
          <p:nvPr>
            <p:ph type="ftr" sz="quarter" idx="16"/>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3424944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ítulo + texto + 2 imagem">
    <p:spTree>
      <p:nvGrpSpPr>
        <p:cNvPr id="1" name=""/>
        <p:cNvGrpSpPr/>
        <p:nvPr/>
      </p:nvGrpSpPr>
      <p:grpSpPr>
        <a:xfrm>
          <a:off x="0" y="0"/>
          <a:ext cx="0" cy="0"/>
          <a:chOff x="0" y="0"/>
          <a:chExt cx="0" cy="0"/>
        </a:xfrm>
      </p:grpSpPr>
      <p:sp>
        <p:nvSpPr>
          <p:cNvPr id="9" name="Text Placeholder 2"/>
          <p:cNvSpPr>
            <a:spLocks noGrp="1"/>
          </p:cNvSpPr>
          <p:nvPr>
            <p:ph type="body" idx="1" hasCustomPrompt="1"/>
          </p:nvPr>
        </p:nvSpPr>
        <p:spPr>
          <a:xfrm>
            <a:off x="1323703" y="1479465"/>
            <a:ext cx="5157787" cy="441780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6" name="Text Placeholder 2"/>
          <p:cNvSpPr>
            <a:spLocks noGrp="1"/>
          </p:cNvSpPr>
          <p:nvPr>
            <p:ph type="body" idx="11" hasCustomPrompt="1"/>
          </p:nvPr>
        </p:nvSpPr>
        <p:spPr>
          <a:xfrm>
            <a:off x="1323703" y="498269"/>
            <a:ext cx="5157787"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13" name="Picture Placeholder 2"/>
          <p:cNvSpPr>
            <a:spLocks noGrp="1" noChangeAspect="1"/>
          </p:cNvSpPr>
          <p:nvPr>
            <p:ph type="pic" idx="13"/>
          </p:nvPr>
        </p:nvSpPr>
        <p:spPr>
          <a:xfrm>
            <a:off x="6681517" y="498270"/>
            <a:ext cx="5171188"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26" name="Retângulo 25"/>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0" name="Imagem 29"/>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1" name="Text Placeholder 2"/>
          <p:cNvSpPr>
            <a:spLocks noGrp="1"/>
          </p:cNvSpPr>
          <p:nvPr>
            <p:ph type="body" idx="15"/>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2" name="Picture Placeholder 2"/>
          <p:cNvSpPr>
            <a:spLocks noGrp="1" noChangeAspect="1"/>
          </p:cNvSpPr>
          <p:nvPr>
            <p:ph type="pic" idx="16"/>
          </p:nvPr>
        </p:nvSpPr>
        <p:spPr>
          <a:xfrm>
            <a:off x="6681517" y="3140535"/>
            <a:ext cx="5171188"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33" name="Footer Placeholder 4"/>
          <p:cNvSpPr>
            <a:spLocks noGrp="1"/>
          </p:cNvSpPr>
          <p:nvPr>
            <p:ph type="ftr" sz="quarter" idx="17"/>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4" name="Imagem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209902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imagem">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6681517" y="498270"/>
            <a:ext cx="5171188"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26" name="Retângulo 25"/>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0" name="Imagem 29"/>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1" name="Text Placeholder 2"/>
          <p:cNvSpPr>
            <a:spLocks noGrp="1"/>
          </p:cNvSpPr>
          <p:nvPr>
            <p:ph type="body" idx="15"/>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2" name="Picture Placeholder 2"/>
          <p:cNvSpPr>
            <a:spLocks noGrp="1" noChangeAspect="1"/>
          </p:cNvSpPr>
          <p:nvPr>
            <p:ph type="pic" idx="16"/>
          </p:nvPr>
        </p:nvSpPr>
        <p:spPr>
          <a:xfrm>
            <a:off x="6681517" y="3140535"/>
            <a:ext cx="5171188"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33" name="Footer Placeholder 4"/>
          <p:cNvSpPr>
            <a:spLocks noGrp="1"/>
          </p:cNvSpPr>
          <p:nvPr>
            <p:ph type="ftr" sz="quarter" idx="17"/>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sp>
        <p:nvSpPr>
          <p:cNvPr id="14" name="Picture Placeholder 2"/>
          <p:cNvSpPr>
            <a:spLocks noGrp="1" noChangeAspect="1"/>
          </p:cNvSpPr>
          <p:nvPr>
            <p:ph type="pic" idx="18"/>
          </p:nvPr>
        </p:nvSpPr>
        <p:spPr>
          <a:xfrm>
            <a:off x="1323703" y="3140535"/>
            <a:ext cx="5171188"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5" name="Picture Placeholder 2"/>
          <p:cNvSpPr>
            <a:spLocks noGrp="1" noChangeAspect="1"/>
          </p:cNvSpPr>
          <p:nvPr>
            <p:ph type="pic" idx="19"/>
          </p:nvPr>
        </p:nvSpPr>
        <p:spPr>
          <a:xfrm>
            <a:off x="1323703" y="498270"/>
            <a:ext cx="5171188"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pic>
        <p:nvPicPr>
          <p:cNvPr id="16" name="Imagem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3390863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ítulo + texto + imagem + objeto">
    <p:spTree>
      <p:nvGrpSpPr>
        <p:cNvPr id="1" name=""/>
        <p:cNvGrpSpPr/>
        <p:nvPr/>
      </p:nvGrpSpPr>
      <p:grpSpPr>
        <a:xfrm>
          <a:off x="0" y="0"/>
          <a:ext cx="0" cy="0"/>
          <a:chOff x="0" y="0"/>
          <a:chExt cx="0" cy="0"/>
        </a:xfrm>
      </p:grpSpPr>
      <p:sp>
        <p:nvSpPr>
          <p:cNvPr id="9" name="Text Placeholder 2"/>
          <p:cNvSpPr>
            <a:spLocks noGrp="1"/>
          </p:cNvSpPr>
          <p:nvPr>
            <p:ph type="body" idx="1" hasCustomPrompt="1"/>
          </p:nvPr>
        </p:nvSpPr>
        <p:spPr>
          <a:xfrm>
            <a:off x="1323703" y="1479465"/>
            <a:ext cx="5157787" cy="4417800"/>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6" name="Text Placeholder 2"/>
          <p:cNvSpPr>
            <a:spLocks noGrp="1"/>
          </p:cNvSpPr>
          <p:nvPr>
            <p:ph type="body" idx="11" hasCustomPrompt="1"/>
          </p:nvPr>
        </p:nvSpPr>
        <p:spPr>
          <a:xfrm>
            <a:off x="1323703" y="498269"/>
            <a:ext cx="5157787" cy="823912"/>
          </a:xfrm>
        </p:spPr>
        <p:txBody>
          <a:bodyPr anchor="ctr">
            <a:normAutofit/>
          </a:bodyPr>
          <a:lstStyle>
            <a:lvl1pPr marL="0" indent="0" algn="l">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18" name="Content Placeholder 2"/>
          <p:cNvSpPr>
            <a:spLocks noGrp="1"/>
          </p:cNvSpPr>
          <p:nvPr>
            <p:ph idx="14" hasCustomPrompt="1"/>
          </p:nvPr>
        </p:nvSpPr>
        <p:spPr>
          <a:xfrm>
            <a:off x="6681515" y="3130237"/>
            <a:ext cx="5171188" cy="2491950"/>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a:t>Clique no ícone para adicionar </a:t>
            </a:r>
          </a:p>
          <a:p>
            <a:r>
              <a:rPr lang="en-US" dirty="0"/>
              <a:t>um </a:t>
            </a:r>
            <a:r>
              <a:rPr lang="en-US" dirty="0" err="1"/>
              <a:t>objeto</a:t>
            </a:r>
            <a:endParaRPr lang="pt-BR" dirty="0"/>
          </a:p>
        </p:txBody>
      </p:sp>
      <p:sp>
        <p:nvSpPr>
          <p:cNvPr id="27" name="Retângulo 26"/>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9" name="Retângulo 28"/>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1" name="Imagem 3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2" name="Picture Placeholder 2"/>
          <p:cNvSpPr>
            <a:spLocks noGrp="1" noChangeAspect="1"/>
          </p:cNvSpPr>
          <p:nvPr>
            <p:ph type="pic" idx="16"/>
          </p:nvPr>
        </p:nvSpPr>
        <p:spPr>
          <a:xfrm>
            <a:off x="6681517" y="498270"/>
            <a:ext cx="5171188" cy="247135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33" name="Text Placeholder 2"/>
          <p:cNvSpPr>
            <a:spLocks noGrp="1"/>
          </p:cNvSpPr>
          <p:nvPr>
            <p:ph type="body" idx="17"/>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4" name="Footer Placeholder 4"/>
          <p:cNvSpPr>
            <a:spLocks noGrp="1"/>
          </p:cNvSpPr>
          <p:nvPr>
            <p:ph type="ftr" sz="quarter" idx="18"/>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3" name="Imagem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2082467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o + imagem">
    <p:spTree>
      <p:nvGrpSpPr>
        <p:cNvPr id="1" name=""/>
        <p:cNvGrpSpPr/>
        <p:nvPr/>
      </p:nvGrpSpPr>
      <p:grpSpPr>
        <a:xfrm>
          <a:off x="0" y="0"/>
          <a:ext cx="0" cy="0"/>
          <a:chOff x="0" y="0"/>
          <a:chExt cx="0" cy="0"/>
        </a:xfrm>
      </p:grpSpPr>
      <p:sp>
        <p:nvSpPr>
          <p:cNvPr id="5" name="Picture Placeholder 2"/>
          <p:cNvSpPr>
            <a:spLocks noGrp="1" noChangeAspect="1"/>
          </p:cNvSpPr>
          <p:nvPr>
            <p:ph type="pic" idx="10"/>
          </p:nvPr>
        </p:nvSpPr>
        <p:spPr>
          <a:xfrm>
            <a:off x="6681517" y="498270"/>
            <a:ext cx="5171188" cy="5192996"/>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6" name="Text Placeholder 2"/>
          <p:cNvSpPr>
            <a:spLocks noGrp="1"/>
          </p:cNvSpPr>
          <p:nvPr>
            <p:ph type="body" idx="1" hasCustomPrompt="1"/>
          </p:nvPr>
        </p:nvSpPr>
        <p:spPr>
          <a:xfrm>
            <a:off x="1323703" y="498270"/>
            <a:ext cx="5157787" cy="5398995"/>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22" name="Retângulo 21"/>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3" name="Retângulo 22"/>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4" name="Retângulo 23"/>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6" name="Imagem 25"/>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27" name="Text Placeholder 2"/>
          <p:cNvSpPr>
            <a:spLocks noGrp="1"/>
          </p:cNvSpPr>
          <p:nvPr>
            <p:ph type="body" idx="17"/>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28"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1" name="Imagem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330047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r>
              <a:rPr lang="pt-BR"/>
              <a:t>Título da disciplina</a:t>
            </a:r>
          </a:p>
        </p:txBody>
      </p:sp>
      <p:sp>
        <p:nvSpPr>
          <p:cNvPr id="6" name="Slide Number Placeholder 5"/>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2503180522"/>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o + objeto">
    <p:spTree>
      <p:nvGrpSpPr>
        <p:cNvPr id="1" name=""/>
        <p:cNvGrpSpPr/>
        <p:nvPr/>
      </p:nvGrpSpPr>
      <p:grpSpPr>
        <a:xfrm>
          <a:off x="0" y="0"/>
          <a:ext cx="0" cy="0"/>
          <a:chOff x="0" y="0"/>
          <a:chExt cx="0" cy="0"/>
        </a:xfrm>
      </p:grpSpPr>
      <p:sp>
        <p:nvSpPr>
          <p:cNvPr id="7" name="Content Placeholder 2"/>
          <p:cNvSpPr>
            <a:spLocks noGrp="1"/>
          </p:cNvSpPr>
          <p:nvPr>
            <p:ph idx="11" hasCustomPrompt="1"/>
          </p:nvPr>
        </p:nvSpPr>
        <p:spPr>
          <a:xfrm>
            <a:off x="6681517" y="498269"/>
            <a:ext cx="5171188" cy="5192997"/>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a:t>Clique no ícone para adicionar </a:t>
            </a:r>
          </a:p>
          <a:p>
            <a:r>
              <a:rPr lang="en-US" dirty="0"/>
              <a:t>um </a:t>
            </a:r>
            <a:r>
              <a:rPr lang="en-US" dirty="0" err="1"/>
              <a:t>objeto</a:t>
            </a:r>
            <a:endParaRPr lang="pt-BR" dirty="0"/>
          </a:p>
        </p:txBody>
      </p:sp>
      <p:sp>
        <p:nvSpPr>
          <p:cNvPr id="12" name="Text Placeholder 2"/>
          <p:cNvSpPr>
            <a:spLocks noGrp="1"/>
          </p:cNvSpPr>
          <p:nvPr>
            <p:ph type="body" idx="15" hasCustomPrompt="1"/>
          </p:nvPr>
        </p:nvSpPr>
        <p:spPr>
          <a:xfrm>
            <a:off x="1323703" y="498270"/>
            <a:ext cx="5157787" cy="5398995"/>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24" name="Retângulo 23"/>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5" name="Retângulo 24"/>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6" name="Retângulo 25"/>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8" name="Imagem 27"/>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29" name="Text Placeholder 2"/>
          <p:cNvSpPr>
            <a:spLocks noGrp="1"/>
          </p:cNvSpPr>
          <p:nvPr>
            <p:ph type="body" idx="17" hasCustomPrompt="1"/>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link da imagem</a:t>
            </a:r>
          </a:p>
        </p:txBody>
      </p:sp>
      <p:sp>
        <p:nvSpPr>
          <p:cNvPr id="30" name="Footer Placeholder 4"/>
          <p:cNvSpPr>
            <a:spLocks noGrp="1"/>
          </p:cNvSpPr>
          <p:nvPr>
            <p:ph type="ftr" sz="quarter" idx="18"/>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1" name="Imagem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2156962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m total">
    <p:spTree>
      <p:nvGrpSpPr>
        <p:cNvPr id="1" name=""/>
        <p:cNvGrpSpPr/>
        <p:nvPr/>
      </p:nvGrpSpPr>
      <p:grpSpPr>
        <a:xfrm>
          <a:off x="0" y="0"/>
          <a:ext cx="0" cy="0"/>
          <a:chOff x="0" y="0"/>
          <a:chExt cx="0" cy="0"/>
        </a:xfrm>
      </p:grpSpPr>
      <p:sp>
        <p:nvSpPr>
          <p:cNvPr id="8" name="Picture Placeholder 2"/>
          <p:cNvSpPr>
            <a:spLocks noGrp="1" noChangeAspect="1"/>
          </p:cNvSpPr>
          <p:nvPr>
            <p:ph type="pic" idx="10"/>
          </p:nvPr>
        </p:nvSpPr>
        <p:spPr>
          <a:xfrm>
            <a:off x="731736" y="1"/>
            <a:ext cx="11460263" cy="686656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7" name="Retângulo 16"/>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1" name="Imagem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pic>
        <p:nvPicPr>
          <p:cNvPr id="6" name="Imagem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7523663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bjeto total">
    <p:spTree>
      <p:nvGrpSpPr>
        <p:cNvPr id="1" name=""/>
        <p:cNvGrpSpPr/>
        <p:nvPr/>
      </p:nvGrpSpPr>
      <p:grpSpPr>
        <a:xfrm>
          <a:off x="0" y="0"/>
          <a:ext cx="0" cy="0"/>
          <a:chOff x="0" y="0"/>
          <a:chExt cx="0" cy="0"/>
        </a:xfrm>
      </p:grpSpPr>
      <p:sp>
        <p:nvSpPr>
          <p:cNvPr id="6" name="Content Placeholder 2"/>
          <p:cNvSpPr>
            <a:spLocks noGrp="1"/>
          </p:cNvSpPr>
          <p:nvPr>
            <p:ph idx="16" hasCustomPrompt="1"/>
          </p:nvPr>
        </p:nvSpPr>
        <p:spPr>
          <a:xfrm>
            <a:off x="731736" y="0"/>
            <a:ext cx="11460264" cy="6858000"/>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a:t>Clique no ícone para adicionar </a:t>
            </a:r>
          </a:p>
          <a:p>
            <a:r>
              <a:rPr lang="en-US" dirty="0"/>
              <a:t>um </a:t>
            </a:r>
            <a:r>
              <a:rPr lang="en-US" dirty="0" err="1"/>
              <a:t>objeto</a:t>
            </a:r>
            <a:endParaRPr lang="pt-BR" dirty="0"/>
          </a:p>
        </p:txBody>
      </p:sp>
      <p:sp>
        <p:nvSpPr>
          <p:cNvPr id="16" name="Retângulo 15"/>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0" name="Imagem 19"/>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pic>
        <p:nvPicPr>
          <p:cNvPr id="7" name="Imagem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475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m topo + título + texto">
    <p:spTree>
      <p:nvGrpSpPr>
        <p:cNvPr id="1" name=""/>
        <p:cNvGrpSpPr/>
        <p:nvPr/>
      </p:nvGrpSpPr>
      <p:grpSpPr>
        <a:xfrm>
          <a:off x="0" y="0"/>
          <a:ext cx="0" cy="0"/>
          <a:chOff x="0" y="0"/>
          <a:chExt cx="0" cy="0"/>
        </a:xfrm>
      </p:grpSpPr>
      <p:sp>
        <p:nvSpPr>
          <p:cNvPr id="11" name="Picture Placeholder 2"/>
          <p:cNvSpPr>
            <a:spLocks noGrp="1" noChangeAspect="1"/>
          </p:cNvSpPr>
          <p:nvPr>
            <p:ph type="pic" idx="10"/>
          </p:nvPr>
        </p:nvSpPr>
        <p:spPr>
          <a:xfrm>
            <a:off x="731736" y="1"/>
            <a:ext cx="11460264" cy="216217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2" name="Text Placeholder 2"/>
          <p:cNvSpPr>
            <a:spLocks noGrp="1"/>
          </p:cNvSpPr>
          <p:nvPr>
            <p:ph type="body" idx="15" hasCustomPrompt="1"/>
          </p:nvPr>
        </p:nvSpPr>
        <p:spPr>
          <a:xfrm>
            <a:off x="1323702" y="3408056"/>
            <a:ext cx="10529001" cy="2239664"/>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16" name="Text Placeholder 2"/>
          <p:cNvSpPr>
            <a:spLocks noGrp="1"/>
          </p:cNvSpPr>
          <p:nvPr>
            <p:ph type="body" idx="17" hasCustomPrompt="1"/>
          </p:nvPr>
        </p:nvSpPr>
        <p:spPr>
          <a:xfrm>
            <a:off x="1323704" y="2446714"/>
            <a:ext cx="10529001" cy="823912"/>
          </a:xfrm>
        </p:spPr>
        <p:txBody>
          <a:bodyPr anchor="ctr">
            <a:normAutofit/>
          </a:bodyPr>
          <a:lstStyle>
            <a:lvl1pPr marL="0" indent="0">
              <a:buNone/>
              <a:defRPr sz="2800" b="1">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a:t>
            </a:r>
          </a:p>
        </p:txBody>
      </p:sp>
      <p:sp>
        <p:nvSpPr>
          <p:cNvPr id="25" name="Retângulo 24"/>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6" name="Retângulo 25"/>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9" name="Imagem 28"/>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0" name="Text Placeholder 2"/>
          <p:cNvSpPr>
            <a:spLocks noGrp="1"/>
          </p:cNvSpPr>
          <p:nvPr>
            <p:ph type="body" idx="18"/>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1"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3" name="Imagem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1881585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m topo + texto">
    <p:spTree>
      <p:nvGrpSpPr>
        <p:cNvPr id="1" name=""/>
        <p:cNvGrpSpPr/>
        <p:nvPr/>
      </p:nvGrpSpPr>
      <p:grpSpPr>
        <a:xfrm>
          <a:off x="0" y="0"/>
          <a:ext cx="0" cy="0"/>
          <a:chOff x="0" y="0"/>
          <a:chExt cx="0" cy="0"/>
        </a:xfrm>
      </p:grpSpPr>
      <p:sp>
        <p:nvSpPr>
          <p:cNvPr id="11" name="Picture Placeholder 2"/>
          <p:cNvSpPr>
            <a:spLocks noGrp="1" noChangeAspect="1"/>
          </p:cNvSpPr>
          <p:nvPr>
            <p:ph type="pic" idx="10"/>
          </p:nvPr>
        </p:nvSpPr>
        <p:spPr>
          <a:xfrm>
            <a:off x="731736" y="1"/>
            <a:ext cx="11460264" cy="216217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2" name="Text Placeholder 2"/>
          <p:cNvSpPr>
            <a:spLocks noGrp="1"/>
          </p:cNvSpPr>
          <p:nvPr>
            <p:ph type="body" idx="15" hasCustomPrompt="1"/>
          </p:nvPr>
        </p:nvSpPr>
        <p:spPr>
          <a:xfrm>
            <a:off x="1323702" y="2447926"/>
            <a:ext cx="10529001" cy="3103996"/>
          </a:xfrm>
        </p:spPr>
        <p:txBody>
          <a:bodyPr/>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a:t>
            </a:r>
          </a:p>
        </p:txBody>
      </p:sp>
      <p:sp>
        <p:nvSpPr>
          <p:cNvPr id="24" name="Retângulo 23"/>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5" name="Retângulo 24"/>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6" name="Retângulo 25"/>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8" name="Imagem 27"/>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29" name="Text Placeholder 2"/>
          <p:cNvSpPr>
            <a:spLocks noGrp="1"/>
          </p:cNvSpPr>
          <p:nvPr>
            <p:ph type="body" idx="17"/>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0"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3" name="Imagem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1056863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ítulo + imagem">
    <p:spTree>
      <p:nvGrpSpPr>
        <p:cNvPr id="1" name=""/>
        <p:cNvGrpSpPr/>
        <p:nvPr/>
      </p:nvGrpSpPr>
      <p:grpSpPr>
        <a:xfrm>
          <a:off x="0" y="0"/>
          <a:ext cx="0" cy="0"/>
          <a:chOff x="0" y="0"/>
          <a:chExt cx="0" cy="0"/>
        </a:xfrm>
      </p:grpSpPr>
      <p:sp>
        <p:nvSpPr>
          <p:cNvPr id="15" name="Picture Placeholder 2"/>
          <p:cNvSpPr>
            <a:spLocks noGrp="1" noChangeAspect="1"/>
          </p:cNvSpPr>
          <p:nvPr>
            <p:ph type="pic" idx="12"/>
          </p:nvPr>
        </p:nvSpPr>
        <p:spPr>
          <a:xfrm>
            <a:off x="1323702" y="1519761"/>
            <a:ext cx="10529001" cy="4171504"/>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4" name="Espaço Reservado para Texto 5"/>
          <p:cNvSpPr>
            <a:spLocks noGrp="1"/>
          </p:cNvSpPr>
          <p:nvPr>
            <p:ph type="body" idx="11"/>
          </p:nvPr>
        </p:nvSpPr>
        <p:spPr>
          <a:xfrm>
            <a:off x="1323702" y="498269"/>
            <a:ext cx="10529001" cy="823912"/>
          </a:xfrm>
        </p:spPr>
        <p:txBody>
          <a:bodyPr anchor="ctr"/>
          <a:lstStyle>
            <a:lvl1pPr marL="0" indent="0">
              <a:buNone/>
              <a:defRPr b="1">
                <a:solidFill>
                  <a:srgbClr val="005388"/>
                </a:solidFill>
              </a:defRPr>
            </a:lvl1pPr>
          </a:lstStyle>
          <a:p>
            <a:pPr algn="l"/>
            <a:endParaRPr lang="pt-BR" dirty="0"/>
          </a:p>
        </p:txBody>
      </p:sp>
      <p:sp>
        <p:nvSpPr>
          <p:cNvPr id="25" name="Retângulo 24"/>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6" name="Retângulo 25"/>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9" name="Imagem 28"/>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0" name="Text Placeholder 2"/>
          <p:cNvSpPr>
            <a:spLocks noGrp="1"/>
          </p:cNvSpPr>
          <p:nvPr>
            <p:ph type="body" idx="17"/>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1" name="Footer Placeholder 4"/>
          <p:cNvSpPr>
            <a:spLocks noGrp="1"/>
          </p:cNvSpPr>
          <p:nvPr>
            <p:ph type="ftr" sz="quarter" idx="18"/>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1" name="Imagem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2654591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ítulo + objeto">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1323701" y="1519761"/>
            <a:ext cx="10529003" cy="4171504"/>
          </a:xfrm>
        </p:spPr>
        <p:txBody>
          <a:bodyPr>
            <a:normAutofit/>
          </a:bodyPr>
          <a:lstStyle>
            <a:lvl1pPr marL="0" indent="0" algn="ctr">
              <a:buNone/>
              <a:defRPr sz="20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dirty="0"/>
              <a:t>Clique no ícone para adicionar </a:t>
            </a:r>
          </a:p>
          <a:p>
            <a:r>
              <a:rPr lang="en-US" dirty="0"/>
              <a:t>um </a:t>
            </a:r>
            <a:r>
              <a:rPr lang="en-US" dirty="0" err="1"/>
              <a:t>objeto</a:t>
            </a:r>
            <a:endParaRPr lang="pt-BR" dirty="0"/>
          </a:p>
        </p:txBody>
      </p:sp>
      <p:sp>
        <p:nvSpPr>
          <p:cNvPr id="14" name="Espaço Reservado para Texto 5"/>
          <p:cNvSpPr>
            <a:spLocks noGrp="1"/>
          </p:cNvSpPr>
          <p:nvPr>
            <p:ph type="body" idx="11"/>
          </p:nvPr>
        </p:nvSpPr>
        <p:spPr>
          <a:xfrm>
            <a:off x="1323702" y="498269"/>
            <a:ext cx="10529001" cy="823912"/>
          </a:xfrm>
        </p:spPr>
        <p:txBody>
          <a:bodyPr anchor="ctr"/>
          <a:lstStyle>
            <a:lvl1pPr marL="0" indent="0">
              <a:buNone/>
              <a:defRPr b="1">
                <a:solidFill>
                  <a:srgbClr val="005388"/>
                </a:solidFill>
              </a:defRPr>
            </a:lvl1pPr>
          </a:lstStyle>
          <a:p>
            <a:pPr algn="l"/>
            <a:endParaRPr lang="pt-BR" dirty="0"/>
          </a:p>
        </p:txBody>
      </p:sp>
      <p:sp>
        <p:nvSpPr>
          <p:cNvPr id="24" name="Retângulo 23"/>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5" name="Retângulo 24"/>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6" name="Retângulo 25"/>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28" name="Imagem 27"/>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29" name="Text Placeholder 2"/>
          <p:cNvSpPr>
            <a:spLocks noGrp="1"/>
          </p:cNvSpPr>
          <p:nvPr>
            <p:ph type="body" idx="18"/>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0" name="Footer Placeholder 4"/>
          <p:cNvSpPr>
            <a:spLocks noGrp="1"/>
          </p:cNvSpPr>
          <p:nvPr>
            <p:ph type="ftr" sz="quarter" idx="19"/>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1" name="Imagem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969040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ítulo + texto pequeno + imagem direita">
    <p:spTree>
      <p:nvGrpSpPr>
        <p:cNvPr id="1" name=""/>
        <p:cNvGrpSpPr/>
        <p:nvPr/>
      </p:nvGrpSpPr>
      <p:grpSpPr>
        <a:xfrm>
          <a:off x="0" y="0"/>
          <a:ext cx="0" cy="0"/>
          <a:chOff x="0" y="0"/>
          <a:chExt cx="0" cy="0"/>
        </a:xfrm>
      </p:grpSpPr>
      <p:sp>
        <p:nvSpPr>
          <p:cNvPr id="15" name="Title 1"/>
          <p:cNvSpPr>
            <a:spLocks noGrp="1"/>
          </p:cNvSpPr>
          <p:nvPr>
            <p:ph type="title"/>
          </p:nvPr>
        </p:nvSpPr>
        <p:spPr>
          <a:xfrm>
            <a:off x="1327474" y="498268"/>
            <a:ext cx="3932237" cy="1559132"/>
          </a:xfrm>
        </p:spPr>
        <p:txBody>
          <a:bodyPr anchor="ctr">
            <a:normAutofit/>
          </a:bodyPr>
          <a:lstStyle>
            <a:lvl1pPr>
              <a:defRPr sz="2800" b="1">
                <a:solidFill>
                  <a:srgbClr val="005388"/>
                </a:solidFill>
                <a:latin typeface="+mn-lt"/>
              </a:defRPr>
            </a:lvl1pPr>
          </a:lstStyle>
          <a:p>
            <a:r>
              <a:rPr lang="pt-BR"/>
              <a:t>Clique para editar o título mestre</a:t>
            </a:r>
            <a:endParaRPr lang="en-US" dirty="0"/>
          </a:p>
        </p:txBody>
      </p:sp>
      <p:sp>
        <p:nvSpPr>
          <p:cNvPr id="16" name="Text Placeholder 3"/>
          <p:cNvSpPr>
            <a:spLocks noGrp="1"/>
          </p:cNvSpPr>
          <p:nvPr>
            <p:ph type="body" sz="half" idx="2"/>
          </p:nvPr>
        </p:nvSpPr>
        <p:spPr>
          <a:xfrm>
            <a:off x="1327474" y="2281646"/>
            <a:ext cx="3932237" cy="3615618"/>
          </a:xfrm>
        </p:spPr>
        <p:txBody>
          <a:bodyPr>
            <a:normAutofit/>
          </a:bodyPr>
          <a:lstStyle>
            <a:lvl1pPr marL="0" indent="0">
              <a:lnSpc>
                <a:spcPct val="100000"/>
              </a:lnSpc>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22" name="Picture Placeholder 2"/>
          <p:cNvSpPr>
            <a:spLocks noGrp="1" noChangeAspect="1"/>
          </p:cNvSpPr>
          <p:nvPr>
            <p:ph type="pic" idx="12"/>
          </p:nvPr>
        </p:nvSpPr>
        <p:spPr>
          <a:xfrm>
            <a:off x="5515427" y="1"/>
            <a:ext cx="6676572" cy="5691265"/>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32" name="Retângulo 31"/>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3" name="Retângulo 32"/>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4" name="Retângulo 33"/>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6" name="Imagem 35"/>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7" name="Text Placeholder 2"/>
          <p:cNvSpPr>
            <a:spLocks noGrp="1"/>
          </p:cNvSpPr>
          <p:nvPr>
            <p:ph type="body" idx="17"/>
          </p:nvPr>
        </p:nvSpPr>
        <p:spPr>
          <a:xfrm>
            <a:off x="6694917" y="5782801"/>
            <a:ext cx="5157787" cy="119518"/>
          </a:xfrm>
        </p:spPr>
        <p:txBody>
          <a:bodyPr anchor="ctr">
            <a:noAutofit/>
          </a:bodyPr>
          <a:lstStyle>
            <a:lvl1pPr marL="0" indent="0" algn="r">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sp>
        <p:nvSpPr>
          <p:cNvPr id="38"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2402652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ítulo + texto pequeno + imagem esquerda">
    <p:spTree>
      <p:nvGrpSpPr>
        <p:cNvPr id="1" name=""/>
        <p:cNvGrpSpPr/>
        <p:nvPr/>
      </p:nvGrpSpPr>
      <p:grpSpPr>
        <a:xfrm>
          <a:off x="0" y="0"/>
          <a:ext cx="0" cy="0"/>
          <a:chOff x="0" y="0"/>
          <a:chExt cx="0" cy="0"/>
        </a:xfrm>
      </p:grpSpPr>
      <p:sp>
        <p:nvSpPr>
          <p:cNvPr id="15" name="Title 1"/>
          <p:cNvSpPr>
            <a:spLocks noGrp="1"/>
          </p:cNvSpPr>
          <p:nvPr>
            <p:ph type="title"/>
          </p:nvPr>
        </p:nvSpPr>
        <p:spPr>
          <a:xfrm>
            <a:off x="7918774" y="498268"/>
            <a:ext cx="3932237" cy="1559132"/>
          </a:xfrm>
        </p:spPr>
        <p:txBody>
          <a:bodyPr anchor="ctr">
            <a:normAutofit/>
          </a:bodyPr>
          <a:lstStyle>
            <a:lvl1pPr>
              <a:defRPr sz="2800" b="1">
                <a:solidFill>
                  <a:srgbClr val="005388"/>
                </a:solidFill>
                <a:latin typeface="+mn-lt"/>
              </a:defRPr>
            </a:lvl1pPr>
          </a:lstStyle>
          <a:p>
            <a:r>
              <a:rPr lang="pt-BR"/>
              <a:t>Clique para editar o título mestre</a:t>
            </a:r>
            <a:endParaRPr lang="en-US" dirty="0"/>
          </a:p>
        </p:txBody>
      </p:sp>
      <p:sp>
        <p:nvSpPr>
          <p:cNvPr id="16" name="Text Placeholder 3"/>
          <p:cNvSpPr>
            <a:spLocks noGrp="1"/>
          </p:cNvSpPr>
          <p:nvPr>
            <p:ph type="body" sz="half" idx="2"/>
          </p:nvPr>
        </p:nvSpPr>
        <p:spPr>
          <a:xfrm>
            <a:off x="7918774" y="2281646"/>
            <a:ext cx="3932237" cy="3615618"/>
          </a:xfrm>
        </p:spPr>
        <p:txBody>
          <a:bodyPr>
            <a:normAutofit/>
          </a:bodyPr>
          <a:lstStyle>
            <a:lvl1pPr marL="0" indent="0">
              <a:lnSpc>
                <a:spcPct val="100000"/>
              </a:lnSpc>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22" name="Picture Placeholder 2"/>
          <p:cNvSpPr>
            <a:spLocks noGrp="1" noChangeAspect="1"/>
          </p:cNvSpPr>
          <p:nvPr>
            <p:ph type="pic" idx="12"/>
          </p:nvPr>
        </p:nvSpPr>
        <p:spPr>
          <a:xfrm>
            <a:off x="1323703" y="498269"/>
            <a:ext cx="6118496" cy="5195088"/>
          </a:xfrm>
        </p:spPr>
        <p:txBody>
          <a:bodyPr anchor="t">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a:t>
            </a:r>
          </a:p>
          <a:p>
            <a:r>
              <a:rPr lang="pt-BR" dirty="0"/>
              <a:t>uma imagem</a:t>
            </a:r>
            <a:endParaRPr lang="en-US" dirty="0"/>
          </a:p>
        </p:txBody>
      </p:sp>
      <p:sp>
        <p:nvSpPr>
          <p:cNvPr id="11" name="Footer Placeholder 4"/>
          <p:cNvSpPr>
            <a:spLocks noGrp="1"/>
          </p:cNvSpPr>
          <p:nvPr>
            <p:ph type="ftr" sz="quarter" idx="11"/>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sp>
        <p:nvSpPr>
          <p:cNvPr id="26" name="Retângulo 25"/>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7" name="Retângulo 26"/>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28" name="Retângulo 27"/>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0" name="Imagem 29"/>
          <p:cNvPicPr>
            <a:picLocks noChangeAspect="1"/>
          </p:cNvPicPr>
          <p:nvPr userDrawn="1"/>
        </p:nvPicPr>
        <p:blipFill rotWithShape="1">
          <a:blip r:embed="rId2"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1" name="Text Placeholder 2"/>
          <p:cNvSpPr>
            <a:spLocks noGrp="1"/>
          </p:cNvSpPr>
          <p:nvPr>
            <p:ph type="body" idx="17"/>
          </p:nvPr>
        </p:nvSpPr>
        <p:spPr>
          <a:xfrm>
            <a:off x="1323703" y="5784891"/>
            <a:ext cx="5157787" cy="119518"/>
          </a:xfrm>
        </p:spPr>
        <p:txBody>
          <a:bodyPr anchor="ctr">
            <a:noAutofit/>
          </a:bodyPr>
          <a:lstStyle>
            <a:lvl1pPr marL="0" indent="0" algn="l">
              <a:buNone/>
              <a:defRPr sz="700" baseline="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pt-BR" dirty="0"/>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699522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ídeo">
    <p:spTree>
      <p:nvGrpSpPr>
        <p:cNvPr id="1" name=""/>
        <p:cNvGrpSpPr/>
        <p:nvPr/>
      </p:nvGrpSpPr>
      <p:grpSpPr>
        <a:xfrm>
          <a:off x="0" y="0"/>
          <a:ext cx="0" cy="0"/>
          <a:chOff x="0" y="0"/>
          <a:chExt cx="0" cy="0"/>
        </a:xfrm>
      </p:grpSpPr>
      <p:pic>
        <p:nvPicPr>
          <p:cNvPr id="19" name="Imagem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45370" y="1954752"/>
            <a:ext cx="8085665" cy="3542482"/>
          </a:xfrm>
          <a:prstGeom prst="rect">
            <a:avLst/>
          </a:prstGeom>
          <a:effectLst>
            <a:outerShdw blurRad="63500" sx="102000" sy="102000" algn="ctr" rotWithShape="0">
              <a:prstClr val="black">
                <a:alpha val="40000"/>
              </a:prstClr>
            </a:outerShdw>
          </a:effectLst>
        </p:spPr>
      </p:pic>
      <p:sp>
        <p:nvSpPr>
          <p:cNvPr id="20" name="Text Placeholder 2"/>
          <p:cNvSpPr>
            <a:spLocks noGrp="1"/>
          </p:cNvSpPr>
          <p:nvPr>
            <p:ph type="body" idx="11" hasCustomPrompt="1"/>
          </p:nvPr>
        </p:nvSpPr>
        <p:spPr>
          <a:xfrm>
            <a:off x="2545369" y="1206271"/>
            <a:ext cx="8085664" cy="551339"/>
          </a:xfrm>
        </p:spPr>
        <p:txBody>
          <a:bodyPr anchor="ctr">
            <a:normAutofit/>
          </a:bodyPr>
          <a:lstStyle>
            <a:lvl1pPr marL="0" indent="0" algn="ctr">
              <a:buNone/>
              <a:defRPr sz="2000" b="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título do vídeo</a:t>
            </a:r>
          </a:p>
        </p:txBody>
      </p:sp>
      <p:sp>
        <p:nvSpPr>
          <p:cNvPr id="21" name="Espaço Reservado para Texto 2"/>
          <p:cNvSpPr>
            <a:spLocks noGrp="1"/>
          </p:cNvSpPr>
          <p:nvPr>
            <p:ph type="body" idx="15" hasCustomPrompt="1"/>
          </p:nvPr>
        </p:nvSpPr>
        <p:spPr>
          <a:xfrm>
            <a:off x="2545371" y="5662967"/>
            <a:ext cx="8085664" cy="169653"/>
          </a:xfrm>
        </p:spPr>
        <p:txBody>
          <a:bodyPr anchor="ctr">
            <a:noAutofit/>
          </a:bodyPr>
          <a:lstStyle>
            <a:lvl1pPr marL="0" indent="0" algn="ctr">
              <a:buNone/>
              <a:defRPr sz="12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link do vídeo</a:t>
            </a:r>
          </a:p>
        </p:txBody>
      </p:sp>
      <p:sp>
        <p:nvSpPr>
          <p:cNvPr id="31" name="Retângulo 30"/>
          <p:cNvSpPr/>
          <p:nvPr userDrawn="1"/>
        </p:nvSpPr>
        <p:spPr>
          <a:xfrm>
            <a:off x="1" y="0"/>
            <a:ext cx="731737" cy="6858000"/>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2" name="Retângulo 31"/>
          <p:cNvSpPr/>
          <p:nvPr userDrawn="1"/>
        </p:nvSpPr>
        <p:spPr>
          <a:xfrm>
            <a:off x="0" y="6656174"/>
            <a:ext cx="12192000" cy="111211"/>
          </a:xfrm>
          <a:prstGeom prst="rect">
            <a:avLst/>
          </a:prstGeom>
          <a:solidFill>
            <a:srgbClr val="005388"/>
          </a:solidFill>
          <a:ln>
            <a:solidFill>
              <a:srgbClr val="005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3" name="Retângulo 32"/>
          <p:cNvSpPr/>
          <p:nvPr userDrawn="1"/>
        </p:nvSpPr>
        <p:spPr>
          <a:xfrm>
            <a:off x="4635" y="658986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35" name="Imagem 34"/>
          <p:cNvPicPr>
            <a:picLocks noChangeAspect="1"/>
          </p:cNvPicPr>
          <p:nvPr userDrawn="1"/>
        </p:nvPicPr>
        <p:blipFill rotWithShape="1">
          <a:blip r:embed="rId3" cstate="print">
            <a:extLst>
              <a:ext uri="{28A0092B-C50C-407E-A947-70E740481C1C}">
                <a14:useLocalDpi xmlns:a14="http://schemas.microsoft.com/office/drawing/2010/main" val="0"/>
              </a:ext>
            </a:extLst>
          </a:blip>
          <a:srcRect r="84913"/>
          <a:stretch/>
        </p:blipFill>
        <p:spPr>
          <a:xfrm>
            <a:off x="148351" y="3848570"/>
            <a:ext cx="525112" cy="2610394"/>
          </a:xfrm>
          <a:prstGeom prst="rect">
            <a:avLst/>
          </a:prstGeom>
        </p:spPr>
      </p:pic>
      <p:sp>
        <p:nvSpPr>
          <p:cNvPr id="36" name="Text Placeholder 2"/>
          <p:cNvSpPr>
            <a:spLocks noGrp="1"/>
          </p:cNvSpPr>
          <p:nvPr>
            <p:ph type="body" idx="17" hasCustomPrompt="1"/>
          </p:nvPr>
        </p:nvSpPr>
        <p:spPr>
          <a:xfrm>
            <a:off x="2545369" y="496390"/>
            <a:ext cx="8085664" cy="544149"/>
          </a:xfrm>
        </p:spPr>
        <p:txBody>
          <a:bodyPr anchor="ctr"/>
          <a:lstStyle>
            <a:lvl1pPr marL="0" indent="0" algn="ctr">
              <a:buNone/>
              <a:defRPr sz="2400" b="1" baseline="0">
                <a:solidFill>
                  <a:srgbClr val="0053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 número do vídeo</a:t>
            </a:r>
          </a:p>
        </p:txBody>
      </p:sp>
      <p:sp>
        <p:nvSpPr>
          <p:cNvPr id="37" name="Footer Placeholder 4"/>
          <p:cNvSpPr>
            <a:spLocks noGrp="1"/>
          </p:cNvSpPr>
          <p:nvPr>
            <p:ph type="ftr" sz="quarter" idx="18"/>
          </p:nvPr>
        </p:nvSpPr>
        <p:spPr>
          <a:xfrm>
            <a:off x="1323704" y="6133200"/>
            <a:ext cx="10527307" cy="365125"/>
          </a:xfrm>
        </p:spPr>
        <p:txBody>
          <a:bodyPr/>
          <a:lstStyle>
            <a:lvl1pPr algn="l">
              <a:defRPr sz="1000"/>
            </a:lvl1pPr>
          </a:lstStyle>
          <a:p>
            <a:r>
              <a:rPr lang="pt-BR"/>
              <a:t>Título da disciplina</a:t>
            </a:r>
            <a:endParaRPr lang="pt-BR" dirty="0">
              <a:solidFill>
                <a:schemeClr val="tx1">
                  <a:lumMod val="50000"/>
                  <a:lumOff val="50000"/>
                </a:schemeClr>
              </a:solidFill>
            </a:endParaRPr>
          </a:p>
        </p:txBody>
      </p:sp>
      <p:pic>
        <p:nvPicPr>
          <p:cNvPr id="12" name="Imagem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6200000">
            <a:off x="-295099" y="890045"/>
            <a:ext cx="1321936" cy="222246"/>
          </a:xfrm>
          <a:prstGeom prst="rect">
            <a:avLst/>
          </a:prstGeom>
        </p:spPr>
      </p:pic>
    </p:spTree>
    <p:extLst>
      <p:ext uri="{BB962C8B-B14F-4D97-AF65-F5344CB8AC3E}">
        <p14:creationId xmlns:p14="http://schemas.microsoft.com/office/powerpoint/2010/main" val="954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r>
              <a:rPr lang="pt-BR"/>
              <a:t>Título da disciplina</a:t>
            </a:r>
          </a:p>
        </p:txBody>
      </p:sp>
      <p:sp>
        <p:nvSpPr>
          <p:cNvPr id="7" name="Slide Number Placeholder 6"/>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228670029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r>
              <a:rPr lang="pt-BR"/>
              <a:t>Título da disciplina</a:t>
            </a:r>
          </a:p>
        </p:txBody>
      </p:sp>
      <p:sp>
        <p:nvSpPr>
          <p:cNvPr id="9" name="Slide Number Placeholder 8"/>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262814036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r>
              <a:rPr lang="pt-BR"/>
              <a:t>Título da disciplina</a:t>
            </a:r>
          </a:p>
        </p:txBody>
      </p:sp>
      <p:sp>
        <p:nvSpPr>
          <p:cNvPr id="5" name="Slide Number Placeholder 4"/>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76113248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r>
              <a:rPr lang="pt-BR"/>
              <a:t>Título da disciplina</a:t>
            </a:r>
          </a:p>
        </p:txBody>
      </p:sp>
      <p:sp>
        <p:nvSpPr>
          <p:cNvPr id="4" name="Slide Number Placeholder 3"/>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102618902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r>
              <a:rPr lang="pt-BR"/>
              <a:t>Título da disciplina</a:t>
            </a:r>
          </a:p>
        </p:txBody>
      </p:sp>
      <p:sp>
        <p:nvSpPr>
          <p:cNvPr id="7" name="Slide Number Placeholder 6"/>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155379169"/>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r>
              <a:rPr lang="pt-BR"/>
              <a:t>Título da disciplina</a:t>
            </a:r>
          </a:p>
        </p:txBody>
      </p:sp>
      <p:sp>
        <p:nvSpPr>
          <p:cNvPr id="7" name="Slide Number Placeholder 6"/>
          <p:cNvSpPr>
            <a:spLocks noGrp="1"/>
          </p:cNvSpPr>
          <p:nvPr>
            <p:ph type="sldNum" sz="quarter" idx="12"/>
          </p:nvPr>
        </p:nvSpPr>
        <p:spPr/>
        <p:txBody>
          <a:bodyPr/>
          <a:lstStyle/>
          <a:p>
            <a:fld id="{3413A1F5-6CB0-49BA-ABCC-F2C05E7CE592}" type="slidenum">
              <a:rPr lang="pt-BR" smtClean="0"/>
              <a:t>‹nº›</a:t>
            </a:fld>
            <a:endParaRPr lang="pt-BR"/>
          </a:p>
        </p:txBody>
      </p:sp>
    </p:spTree>
    <p:extLst>
      <p:ext uri="{BB962C8B-B14F-4D97-AF65-F5344CB8AC3E}">
        <p14:creationId xmlns:p14="http://schemas.microsoft.com/office/powerpoint/2010/main" val="1316342043"/>
      </p:ext>
    </p:extLst>
  </p:cSld>
  <p:clrMapOvr>
    <a:masterClrMapping/>
  </p:clrMapOvr>
  <p:hf sldNum="0"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Título da disciplina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3A1F5-6CB0-49BA-ABCC-F2C05E7CE592}" type="slidenum">
              <a:rPr lang="pt-BR" smtClean="0"/>
              <a:t>‹nº›</a:t>
            </a:fld>
            <a:endParaRPr lang="pt-BR"/>
          </a:p>
        </p:txBody>
      </p:sp>
    </p:spTree>
    <p:extLst>
      <p:ext uri="{BB962C8B-B14F-4D97-AF65-F5344CB8AC3E}">
        <p14:creationId xmlns:p14="http://schemas.microsoft.com/office/powerpoint/2010/main" val="4459609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2" r:id="rId15"/>
    <p:sldLayoutId id="2147483689" r:id="rId16"/>
    <p:sldLayoutId id="2147483692" r:id="rId17"/>
    <p:sldLayoutId id="2147483665" r:id="rId18"/>
    <p:sldLayoutId id="2147483693" r:id="rId19"/>
    <p:sldLayoutId id="2147483690" r:id="rId20"/>
    <p:sldLayoutId id="2147483666" r:id="rId21"/>
    <p:sldLayoutId id="2147483691" r:id="rId22"/>
    <p:sldLayoutId id="2147483686" r:id="rId23"/>
    <p:sldLayoutId id="2147483675" r:id="rId24"/>
    <p:sldLayoutId id="2147483668" r:id="rId25"/>
    <p:sldLayoutId id="2147483684" r:id="rId26"/>
    <p:sldLayoutId id="2147483694" r:id="rId27"/>
    <p:sldLayoutId id="2147483687" r:id="rId28"/>
    <p:sldLayoutId id="2147483667" r:id="rId29"/>
    <p:sldLayoutId id="2147483670" r:id="rId30"/>
    <p:sldLayoutId id="2147483669" r:id="rId31"/>
    <p:sldLayoutId id="2147483676" r:id="rId32"/>
    <p:sldLayoutId id="2147483678" r:id="rId33"/>
    <p:sldLayoutId id="2147483677" r:id="rId34"/>
    <p:sldLayoutId id="2147483671" r:id="rId35"/>
    <p:sldLayoutId id="2147483688" r:id="rId36"/>
    <p:sldLayoutId id="2147483672" r:id="rId37"/>
    <p:sldLayoutId id="2147483679" r:id="rId38"/>
    <p:sldLayoutId id="2147483673" r:id="rId39"/>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m 31"/>
          <p:cNvPicPr>
            <a:picLocks noChangeAspect="1"/>
          </p:cNvPicPr>
          <p:nvPr/>
        </p:nvPicPr>
        <p:blipFill rotWithShape="1">
          <a:blip r:embed="rId2" cstate="print">
            <a:extLst>
              <a:ext uri="{28A0092B-C50C-407E-A947-70E740481C1C}">
                <a14:useLocalDpi xmlns:a14="http://schemas.microsoft.com/office/drawing/2010/main" val="0"/>
              </a:ext>
            </a:extLst>
          </a:blip>
          <a:srcRect l="2549"/>
          <a:stretch/>
        </p:blipFill>
        <p:spPr>
          <a:xfrm>
            <a:off x="0" y="1"/>
            <a:ext cx="8989985" cy="6857999"/>
          </a:xfrm>
          <a:prstGeom prst="rect">
            <a:avLst/>
          </a:prstGeom>
        </p:spPr>
      </p:pic>
      <p:sp>
        <p:nvSpPr>
          <p:cNvPr id="2" name="Título 1"/>
          <p:cNvSpPr>
            <a:spLocks noGrp="1"/>
          </p:cNvSpPr>
          <p:nvPr>
            <p:ph type="title"/>
          </p:nvPr>
        </p:nvSpPr>
        <p:spPr>
          <a:xfrm>
            <a:off x="556191" y="1609039"/>
            <a:ext cx="5502778" cy="4182161"/>
          </a:xfrm>
        </p:spPr>
        <p:txBody>
          <a:bodyPr/>
          <a:lstStyle/>
          <a:p>
            <a:r>
              <a:rPr lang="pt-BR" dirty="0"/>
              <a:t>Programação 1</a:t>
            </a:r>
          </a:p>
        </p:txBody>
      </p:sp>
    </p:spTree>
    <p:extLst>
      <p:ext uri="{BB962C8B-B14F-4D97-AF65-F5344CB8AC3E}">
        <p14:creationId xmlns:p14="http://schemas.microsoft.com/office/powerpoint/2010/main" val="50759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Visibilidades</a:t>
            </a:r>
          </a:p>
        </p:txBody>
      </p:sp>
      <p:sp>
        <p:nvSpPr>
          <p:cNvPr id="7" name="Espaço Reservado para Texto 1">
            <a:extLst>
              <a:ext uri="{FF2B5EF4-FFF2-40B4-BE49-F238E27FC236}">
                <a16:creationId xmlns:a16="http://schemas.microsoft.com/office/drawing/2014/main" id="{C4A7F81C-1F12-1B42-9935-AA8971FA6834}"/>
              </a:ext>
            </a:extLst>
          </p:cNvPr>
          <p:cNvSpPr>
            <a:spLocks noGrp="1"/>
          </p:cNvSpPr>
          <p:nvPr>
            <p:ph type="body" idx="1"/>
          </p:nvPr>
        </p:nvSpPr>
        <p:spPr>
          <a:xfrm>
            <a:off x="992777" y="1169581"/>
            <a:ext cx="10407406" cy="5190149"/>
          </a:xfrm>
        </p:spPr>
        <p:txBody>
          <a:bodyPr>
            <a:normAutofit/>
          </a:bodyPr>
          <a:lstStyle/>
          <a:p>
            <a:pPr marL="342900" indent="-342900" algn="just">
              <a:buFont typeface="Arial" panose="020B0604020202020204" pitchFamily="34" charset="0"/>
              <a:buChar char="•"/>
            </a:pPr>
            <a:r>
              <a:rPr lang="pt-BR" dirty="0"/>
              <a:t>Publico (+) – Qualquer classificador externo com visibilidade para que determinado classificador seja capaz de usar a característica.</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Protegido (#) – Qualquer descendente do classificador é capaz de usar a característica;</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Privado (-) – Somente o próprio classificador é capaz de usar a característica;</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Pacote (~) – Somente classificadores declarados no mesmo pacote podem usar a característica. </a:t>
            </a:r>
          </a:p>
        </p:txBody>
      </p:sp>
    </p:spTree>
    <p:extLst>
      <p:ext uri="{BB962C8B-B14F-4D97-AF65-F5344CB8AC3E}">
        <p14:creationId xmlns:p14="http://schemas.microsoft.com/office/powerpoint/2010/main" val="277976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2">
            <a:extLst>
              <a:ext uri="{FF2B5EF4-FFF2-40B4-BE49-F238E27FC236}">
                <a16:creationId xmlns:a16="http://schemas.microsoft.com/office/drawing/2014/main" id="{D06C8C1D-D60C-9F49-AC91-D90155BAE89F}"/>
              </a:ext>
            </a:extLst>
          </p:cNvPr>
          <p:cNvSpPr txBox="1">
            <a:spLocks/>
          </p:cNvSpPr>
          <p:nvPr/>
        </p:nvSpPr>
        <p:spPr>
          <a:xfrm>
            <a:off x="992777" y="4721654"/>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Métodos</a:t>
            </a:r>
          </a:p>
        </p:txBody>
      </p:sp>
    </p:spTree>
    <p:extLst>
      <p:ext uri="{BB962C8B-B14F-4D97-AF65-F5344CB8AC3E}">
        <p14:creationId xmlns:p14="http://schemas.microsoft.com/office/powerpoint/2010/main" val="173411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Métodos</a:t>
            </a:r>
          </a:p>
        </p:txBody>
      </p:sp>
      <p:sp>
        <p:nvSpPr>
          <p:cNvPr id="7" name="Espaço Reservado para Texto 1">
            <a:extLst>
              <a:ext uri="{FF2B5EF4-FFF2-40B4-BE49-F238E27FC236}">
                <a16:creationId xmlns:a16="http://schemas.microsoft.com/office/drawing/2014/main" id="{C4A7F81C-1F12-1B42-9935-AA8971FA6834}"/>
              </a:ext>
            </a:extLst>
          </p:cNvPr>
          <p:cNvSpPr>
            <a:spLocks noGrp="1"/>
          </p:cNvSpPr>
          <p:nvPr>
            <p:ph type="body" idx="1"/>
          </p:nvPr>
        </p:nvSpPr>
        <p:spPr>
          <a:xfrm>
            <a:off x="992777" y="1169581"/>
            <a:ext cx="10407406" cy="5383619"/>
          </a:xfrm>
        </p:spPr>
        <p:txBody>
          <a:bodyPr>
            <a:normAutofit/>
          </a:bodyPr>
          <a:lstStyle/>
          <a:p>
            <a:pPr marL="342900" indent="-342900" algn="just">
              <a:buFont typeface="Arial" panose="020B0604020202020204" pitchFamily="34" charset="0"/>
              <a:buChar char="•"/>
            </a:pPr>
            <a:r>
              <a:rPr lang="pt-BR" dirty="0"/>
              <a:t>Enquanto os atributos definem as características que um objeto terá quando criado, os métodos irão indicar quais funcionalidades que este objeto terá. Os métodos nada mais são do que pedaços de código que recebem um determinado nome, e que podem ser chamados quando criamos um objeto. </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Representam as ações que o objeto exerce no mundo real;</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São compostos por quatro elementos, também conhecimento como assinatura do método:</a:t>
            </a:r>
          </a:p>
          <a:p>
            <a:pPr marL="800100" lvl="1" indent="-342900" algn="just">
              <a:buFont typeface="Arial" panose="020B0604020202020204" pitchFamily="34" charset="0"/>
              <a:buChar char="•"/>
            </a:pPr>
            <a:r>
              <a:rPr lang="pt-BR" dirty="0"/>
              <a:t>Nome;</a:t>
            </a:r>
          </a:p>
          <a:p>
            <a:pPr marL="800100" lvl="1" indent="-342900" algn="just">
              <a:buFont typeface="Arial" panose="020B0604020202020204" pitchFamily="34" charset="0"/>
              <a:buChar char="•"/>
            </a:pPr>
            <a:r>
              <a:rPr lang="pt-BR" dirty="0"/>
              <a:t>Tipo de visibilidade (onde posso acessar);</a:t>
            </a:r>
          </a:p>
          <a:p>
            <a:pPr marL="800100" lvl="1" indent="-342900" algn="just">
              <a:buFont typeface="Arial" panose="020B0604020202020204" pitchFamily="34" charset="0"/>
              <a:buChar char="•"/>
            </a:pPr>
            <a:r>
              <a:rPr lang="pt-BR" dirty="0"/>
              <a:t>Retorno; e</a:t>
            </a:r>
          </a:p>
          <a:p>
            <a:pPr marL="800100" lvl="1" indent="-342900" algn="just">
              <a:buFont typeface="Arial" panose="020B0604020202020204" pitchFamily="34" charset="0"/>
              <a:buChar char="•"/>
            </a:pPr>
            <a:r>
              <a:rPr lang="pt-BR" dirty="0"/>
              <a:t>Parâmetros;</a:t>
            </a:r>
          </a:p>
        </p:txBody>
      </p:sp>
      <p:pic>
        <p:nvPicPr>
          <p:cNvPr id="4" name="Imagem 3" descr="Texto&#10;&#10;Descrição gerada automaticamente com confiança média">
            <a:extLst>
              <a:ext uri="{FF2B5EF4-FFF2-40B4-BE49-F238E27FC236}">
                <a16:creationId xmlns:a16="http://schemas.microsoft.com/office/drawing/2014/main" id="{7D4955FF-E69C-FD4A-AAF5-43E9F5B9B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483" y="5699331"/>
            <a:ext cx="4711700" cy="660400"/>
          </a:xfrm>
          <a:prstGeom prst="rect">
            <a:avLst/>
          </a:prstGeom>
        </p:spPr>
      </p:pic>
    </p:spTree>
    <p:extLst>
      <p:ext uri="{BB962C8B-B14F-4D97-AF65-F5344CB8AC3E}">
        <p14:creationId xmlns:p14="http://schemas.microsoft.com/office/powerpoint/2010/main" val="80787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Métodos</a:t>
            </a:r>
          </a:p>
        </p:txBody>
      </p:sp>
      <p:sp>
        <p:nvSpPr>
          <p:cNvPr id="7" name="Espaço Reservado para Texto 1">
            <a:extLst>
              <a:ext uri="{FF2B5EF4-FFF2-40B4-BE49-F238E27FC236}">
                <a16:creationId xmlns:a16="http://schemas.microsoft.com/office/drawing/2014/main" id="{C4A7F81C-1F12-1B42-9935-AA8971FA6834}"/>
              </a:ext>
            </a:extLst>
          </p:cNvPr>
          <p:cNvSpPr>
            <a:spLocks noGrp="1"/>
          </p:cNvSpPr>
          <p:nvPr>
            <p:ph type="body" idx="1"/>
          </p:nvPr>
        </p:nvSpPr>
        <p:spPr>
          <a:xfrm>
            <a:off x="992777" y="1169581"/>
            <a:ext cx="10407406" cy="5383619"/>
          </a:xfrm>
        </p:spPr>
        <p:txBody>
          <a:bodyPr>
            <a:normAutofit/>
          </a:bodyPr>
          <a:lstStyle/>
          <a:p>
            <a:pPr marL="342900" indent="-342900" algn="just">
              <a:buFont typeface="Arial" panose="020B0604020202020204" pitchFamily="34" charset="0"/>
              <a:buChar char="•"/>
            </a:pPr>
            <a:r>
              <a:rPr lang="pt-BR" dirty="0"/>
              <a:t>Case 1:</a:t>
            </a:r>
          </a:p>
        </p:txBody>
      </p:sp>
      <p:pic>
        <p:nvPicPr>
          <p:cNvPr id="5" name="Imagem 4" descr="Interface gráfica do usuário, Texto, Aplicativo&#10;&#10;Descrição gerada automaticamente com confiança média">
            <a:extLst>
              <a:ext uri="{FF2B5EF4-FFF2-40B4-BE49-F238E27FC236}">
                <a16:creationId xmlns:a16="http://schemas.microsoft.com/office/drawing/2014/main" id="{38EC6A0F-B657-234B-A8D0-75269A278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2413000"/>
            <a:ext cx="5473700" cy="2032000"/>
          </a:xfrm>
          <a:prstGeom prst="rect">
            <a:avLst/>
          </a:prstGeom>
        </p:spPr>
      </p:pic>
    </p:spTree>
    <p:extLst>
      <p:ext uri="{BB962C8B-B14F-4D97-AF65-F5344CB8AC3E}">
        <p14:creationId xmlns:p14="http://schemas.microsoft.com/office/powerpoint/2010/main" val="94557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Métodos</a:t>
            </a:r>
          </a:p>
        </p:txBody>
      </p:sp>
      <p:sp>
        <p:nvSpPr>
          <p:cNvPr id="7" name="Espaço Reservado para Texto 1">
            <a:extLst>
              <a:ext uri="{FF2B5EF4-FFF2-40B4-BE49-F238E27FC236}">
                <a16:creationId xmlns:a16="http://schemas.microsoft.com/office/drawing/2014/main" id="{C4A7F81C-1F12-1B42-9935-AA8971FA6834}"/>
              </a:ext>
            </a:extLst>
          </p:cNvPr>
          <p:cNvSpPr>
            <a:spLocks noGrp="1"/>
          </p:cNvSpPr>
          <p:nvPr>
            <p:ph type="body" idx="1"/>
          </p:nvPr>
        </p:nvSpPr>
        <p:spPr>
          <a:xfrm>
            <a:off x="992777" y="1169581"/>
            <a:ext cx="10407406" cy="5383619"/>
          </a:xfrm>
        </p:spPr>
        <p:txBody>
          <a:bodyPr>
            <a:normAutofit/>
          </a:bodyPr>
          <a:lstStyle/>
          <a:p>
            <a:pPr algn="just"/>
            <a:r>
              <a:rPr lang="pt-BR" dirty="0"/>
              <a:t>Um método não é identificado pelo seu nome, e sim pela sua assinatura. A principal diferença é que na assinatura, além do nome, os parâmetros também ajudam a identificar. Vamos criar um método chamado teste: </a:t>
            </a:r>
          </a:p>
          <a:p>
            <a:pPr algn="just"/>
            <a:endParaRPr lang="pt-BR" dirty="0"/>
          </a:p>
          <a:p>
            <a:pPr algn="just"/>
            <a:endParaRPr lang="pt-BR" dirty="0"/>
          </a:p>
          <a:p>
            <a:pPr algn="just"/>
            <a:endParaRPr lang="pt-BR" dirty="0"/>
          </a:p>
          <a:p>
            <a:pPr algn="just"/>
            <a:r>
              <a:rPr lang="pt-BR" dirty="0"/>
              <a:t>A assinatura deste método é teste(). Se quisermos criar outro método com o mesmo nome, devemos mudar a forma como os parâmetros estão chegando, por exemplo: </a:t>
            </a:r>
          </a:p>
          <a:p>
            <a:pPr algn="just"/>
            <a:endParaRPr lang="pt-BR" dirty="0"/>
          </a:p>
        </p:txBody>
      </p:sp>
      <p:pic>
        <p:nvPicPr>
          <p:cNvPr id="5" name="Imagem 4" descr="Uma imagem contendo Gráfico&#10;&#10;Descrição gerada automaticamente">
            <a:extLst>
              <a:ext uri="{FF2B5EF4-FFF2-40B4-BE49-F238E27FC236}">
                <a16:creationId xmlns:a16="http://schemas.microsoft.com/office/drawing/2014/main" id="{28DC3726-820D-4C41-9A26-7687CEBB1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2736850"/>
            <a:ext cx="4660900" cy="800100"/>
          </a:xfrm>
          <a:prstGeom prst="rect">
            <a:avLst/>
          </a:prstGeom>
        </p:spPr>
      </p:pic>
      <p:pic>
        <p:nvPicPr>
          <p:cNvPr id="8" name="Imagem 7" descr="Texto&#10;&#10;Descrição gerada automaticamente">
            <a:extLst>
              <a:ext uri="{FF2B5EF4-FFF2-40B4-BE49-F238E27FC236}">
                <a16:creationId xmlns:a16="http://schemas.microsoft.com/office/drawing/2014/main" id="{C924A233-A8B7-0940-90B9-C67B5A233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5332819"/>
            <a:ext cx="4660900" cy="711200"/>
          </a:xfrm>
          <a:prstGeom prst="rect">
            <a:avLst/>
          </a:prstGeom>
        </p:spPr>
      </p:pic>
    </p:spTree>
    <p:extLst>
      <p:ext uri="{BB962C8B-B14F-4D97-AF65-F5344CB8AC3E}">
        <p14:creationId xmlns:p14="http://schemas.microsoft.com/office/powerpoint/2010/main" val="78469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Métodos</a:t>
            </a:r>
          </a:p>
        </p:txBody>
      </p:sp>
      <p:sp>
        <p:nvSpPr>
          <p:cNvPr id="7" name="Espaço Reservado para Texto 1">
            <a:extLst>
              <a:ext uri="{FF2B5EF4-FFF2-40B4-BE49-F238E27FC236}">
                <a16:creationId xmlns:a16="http://schemas.microsoft.com/office/drawing/2014/main" id="{C4A7F81C-1F12-1B42-9935-AA8971FA6834}"/>
              </a:ext>
            </a:extLst>
          </p:cNvPr>
          <p:cNvSpPr>
            <a:spLocks noGrp="1"/>
          </p:cNvSpPr>
          <p:nvPr>
            <p:ph type="body" idx="1"/>
          </p:nvPr>
        </p:nvSpPr>
        <p:spPr>
          <a:xfrm>
            <a:off x="992777" y="1169581"/>
            <a:ext cx="10407406" cy="5383619"/>
          </a:xfrm>
        </p:spPr>
        <p:txBody>
          <a:bodyPr>
            <a:normAutofit/>
          </a:bodyPr>
          <a:lstStyle/>
          <a:p>
            <a:pPr algn="just"/>
            <a:r>
              <a:rPr lang="pt-BR" dirty="0"/>
              <a:t>Porém, a assinatura de um método não leva em consideração o nome das variáveis, ou seja, não é possível criar outro método chamado teste, que receba uma variável do tipo </a:t>
            </a:r>
            <a:r>
              <a:rPr lang="pt-BR" b="1" i="1" dirty="0" err="1"/>
              <a:t>String</a:t>
            </a:r>
            <a:r>
              <a:rPr lang="pt-BR" dirty="0"/>
              <a:t>, mesmo que esta variável tenha outro nome. O que é levado em conta é o número de parâmetros e a ordem deles. Logo, podemos criar outro método: </a:t>
            </a:r>
          </a:p>
          <a:p>
            <a:pPr algn="just"/>
            <a:endParaRPr lang="pt-BR" dirty="0"/>
          </a:p>
          <a:p>
            <a:pPr algn="just"/>
            <a:endParaRPr lang="pt-BR" dirty="0"/>
          </a:p>
          <a:p>
            <a:pPr algn="just"/>
            <a:r>
              <a:rPr lang="pt-BR" dirty="0"/>
              <a:t>e</a:t>
            </a:r>
          </a:p>
          <a:p>
            <a:pPr algn="just"/>
            <a:endParaRPr lang="pt-BR" dirty="0"/>
          </a:p>
        </p:txBody>
      </p:sp>
      <p:pic>
        <p:nvPicPr>
          <p:cNvPr id="4" name="Imagem 3">
            <a:extLst>
              <a:ext uri="{FF2B5EF4-FFF2-40B4-BE49-F238E27FC236}">
                <a16:creationId xmlns:a16="http://schemas.microsoft.com/office/drawing/2014/main" id="{7EA39376-64B2-4F48-B3E9-8EFAEEFD4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7" y="3238500"/>
            <a:ext cx="6921500" cy="838200"/>
          </a:xfrm>
          <a:prstGeom prst="rect">
            <a:avLst/>
          </a:prstGeom>
        </p:spPr>
      </p:pic>
      <p:pic>
        <p:nvPicPr>
          <p:cNvPr id="11" name="Imagem 10">
            <a:extLst>
              <a:ext uri="{FF2B5EF4-FFF2-40B4-BE49-F238E27FC236}">
                <a16:creationId xmlns:a16="http://schemas.microsoft.com/office/drawing/2014/main" id="{5CA5B898-136F-9D47-80C8-144717214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777" y="4718050"/>
            <a:ext cx="6946900" cy="825500"/>
          </a:xfrm>
          <a:prstGeom prst="rect">
            <a:avLst/>
          </a:prstGeom>
        </p:spPr>
      </p:pic>
    </p:spTree>
    <p:extLst>
      <p:ext uri="{BB962C8B-B14F-4D97-AF65-F5344CB8AC3E}">
        <p14:creationId xmlns:p14="http://schemas.microsoft.com/office/powerpoint/2010/main" val="1682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17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a:t>Aula 3.1 – Classes e Objetos</a:t>
            </a:r>
          </a:p>
        </p:txBody>
      </p:sp>
      <p:sp>
        <p:nvSpPr>
          <p:cNvPr id="4" name="Espaço Reservado para Texto 3"/>
          <p:cNvSpPr>
            <a:spLocks noGrp="1"/>
          </p:cNvSpPr>
          <p:nvPr>
            <p:ph type="body" idx="1"/>
          </p:nvPr>
        </p:nvSpPr>
        <p:spPr/>
        <p:txBody>
          <a:bodyPr/>
          <a:lstStyle/>
          <a:p>
            <a:r>
              <a:rPr lang="pt-BR" dirty="0"/>
              <a:t>Prof. Flávio Ceci, Dr.</a:t>
            </a:r>
          </a:p>
        </p:txBody>
      </p:sp>
    </p:spTree>
    <p:extLst>
      <p:ext uri="{BB962C8B-B14F-4D97-AF65-F5344CB8AC3E}">
        <p14:creationId xmlns:p14="http://schemas.microsoft.com/office/powerpoint/2010/main" val="133021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Orientação a Objetos</a:t>
            </a:r>
          </a:p>
        </p:txBody>
      </p:sp>
      <p:sp>
        <p:nvSpPr>
          <p:cNvPr id="7" name="Espaço Reservado para Texto 1">
            <a:extLst>
              <a:ext uri="{FF2B5EF4-FFF2-40B4-BE49-F238E27FC236}">
                <a16:creationId xmlns:a16="http://schemas.microsoft.com/office/drawing/2014/main" id="{71F668AE-0833-E047-A799-931C6C180762}"/>
              </a:ext>
            </a:extLst>
          </p:cNvPr>
          <p:cNvSpPr txBox="1">
            <a:spLocks/>
          </p:cNvSpPr>
          <p:nvPr/>
        </p:nvSpPr>
        <p:spPr>
          <a:xfrm>
            <a:off x="992777" y="1169581"/>
            <a:ext cx="10486919" cy="338163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pt-BR" dirty="0"/>
              <a:t>O </a:t>
            </a:r>
            <a:r>
              <a:rPr lang="pt-BR" b="1" dirty="0"/>
              <a:t>objeto</a:t>
            </a:r>
            <a:r>
              <a:rPr lang="pt-BR" dirty="0"/>
              <a:t> é uma </a:t>
            </a:r>
            <a:r>
              <a:rPr lang="pt-BR" b="1" dirty="0"/>
              <a:t>abstração</a:t>
            </a:r>
            <a:r>
              <a:rPr lang="pt-BR" dirty="0"/>
              <a:t> de conjunto de </a:t>
            </a:r>
            <a:r>
              <a:rPr lang="pt-BR" b="1" dirty="0"/>
              <a:t>coisas do mundo </a:t>
            </a:r>
            <a:r>
              <a:rPr lang="pt-BR" dirty="0"/>
              <a:t>real. Pode ser uma </a:t>
            </a:r>
            <a:r>
              <a:rPr lang="pt-BR" b="1" dirty="0"/>
              <a:t>máquina</a:t>
            </a:r>
            <a:r>
              <a:rPr lang="pt-BR" dirty="0"/>
              <a:t>, uma </a:t>
            </a:r>
            <a:r>
              <a:rPr lang="pt-BR" b="1" dirty="0"/>
              <a:t>organização</a:t>
            </a:r>
            <a:r>
              <a:rPr lang="pt-BR" dirty="0"/>
              <a:t>, um </a:t>
            </a:r>
            <a:r>
              <a:rPr lang="pt-BR" b="1" dirty="0"/>
              <a:t>carro</a:t>
            </a:r>
            <a:r>
              <a:rPr lang="pt-BR" dirty="0"/>
              <a:t>, uma </a:t>
            </a:r>
            <a:r>
              <a:rPr lang="pt-BR" b="1" dirty="0"/>
              <a:t>passagem de ônibus</a:t>
            </a:r>
            <a:r>
              <a:rPr lang="pt-BR" dirty="0"/>
              <a:t> ou </a:t>
            </a:r>
            <a:r>
              <a:rPr lang="pt-BR" b="1" dirty="0"/>
              <a:t>negócio</a:t>
            </a:r>
            <a:r>
              <a:rPr lang="pt-BR" dirty="0"/>
              <a:t>;</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A OO </a:t>
            </a:r>
            <a:r>
              <a:rPr lang="pt-BR" b="1" dirty="0"/>
              <a:t>modela</a:t>
            </a:r>
            <a:r>
              <a:rPr lang="pt-BR" dirty="0"/>
              <a:t> </a:t>
            </a:r>
            <a:r>
              <a:rPr lang="pt-BR" b="1" dirty="0"/>
              <a:t>objetos</a:t>
            </a:r>
            <a:r>
              <a:rPr lang="pt-BR" dirty="0"/>
              <a:t> do mundo real, estudando e criando </a:t>
            </a:r>
            <a:r>
              <a:rPr lang="pt-BR" b="1" dirty="0"/>
              <a:t>classes</a:t>
            </a:r>
            <a:r>
              <a:rPr lang="pt-BR" dirty="0"/>
              <a:t> a partir de suas </a:t>
            </a:r>
            <a:r>
              <a:rPr lang="pt-BR" b="1" dirty="0"/>
              <a:t>características</a:t>
            </a:r>
            <a:r>
              <a:rPr lang="pt-BR" dirty="0"/>
              <a:t> como cor, nome, tamanho, etc. (Lima, 2005).</a:t>
            </a:r>
          </a:p>
        </p:txBody>
      </p:sp>
      <p:pic>
        <p:nvPicPr>
          <p:cNvPr id="1028" name="Picture 4" descr="Escola Santa Barbara – Filial - » Portal">
            <a:extLst>
              <a:ext uri="{FF2B5EF4-FFF2-40B4-BE49-F238E27FC236}">
                <a16:creationId xmlns:a16="http://schemas.microsoft.com/office/drawing/2014/main" id="{4218E777-3D29-A64A-8EA7-D4BE52C2E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3810000"/>
            <a:ext cx="4445000" cy="279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scolha da Profissão | Etec Pedro D'Arcádia Neto - Assis/SP">
            <a:extLst>
              <a:ext uri="{FF2B5EF4-FFF2-40B4-BE49-F238E27FC236}">
                <a16:creationId xmlns:a16="http://schemas.microsoft.com/office/drawing/2014/main" id="{F795BE2C-5E7D-044B-B799-6564B5238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700" y="3391775"/>
            <a:ext cx="5754173" cy="313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22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Orientação a Objetos</a:t>
            </a:r>
          </a:p>
        </p:txBody>
      </p:sp>
      <p:sp>
        <p:nvSpPr>
          <p:cNvPr id="7" name="Espaço Reservado para Texto 1">
            <a:extLst>
              <a:ext uri="{FF2B5EF4-FFF2-40B4-BE49-F238E27FC236}">
                <a16:creationId xmlns:a16="http://schemas.microsoft.com/office/drawing/2014/main" id="{71F668AE-0833-E047-A799-931C6C180762}"/>
              </a:ext>
            </a:extLst>
          </p:cNvPr>
          <p:cNvSpPr txBox="1">
            <a:spLocks/>
          </p:cNvSpPr>
          <p:nvPr/>
        </p:nvSpPr>
        <p:spPr>
          <a:xfrm>
            <a:off x="992777" y="1169581"/>
            <a:ext cx="10486919" cy="338163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pt-BR" b="1" i="1" dirty="0"/>
              <a:t>Domínio da Aplicação </a:t>
            </a:r>
            <a:r>
              <a:rPr lang="pt-BR" dirty="0"/>
              <a:t>– modelo obtido dentro de um contexto de negócio após o estudo e observação da realidade.</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b="1" i="1" dirty="0"/>
              <a:t>Abstração</a:t>
            </a:r>
            <a:r>
              <a:rPr lang="pt-BR" dirty="0"/>
              <a:t> – processo de separar mentalmente os objetos observados e estudados da realidade.</a:t>
            </a:r>
          </a:p>
        </p:txBody>
      </p:sp>
      <p:pic>
        <p:nvPicPr>
          <p:cNvPr id="4" name="Imagem 3" descr="Desenho em preto e branco&#10;&#10;Descrição gerada automaticamente com confiança média">
            <a:extLst>
              <a:ext uri="{FF2B5EF4-FFF2-40B4-BE49-F238E27FC236}">
                <a16:creationId xmlns:a16="http://schemas.microsoft.com/office/drawing/2014/main" id="{68887385-A312-C842-86DC-167837C97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300" y="3327400"/>
            <a:ext cx="3810000" cy="3251200"/>
          </a:xfrm>
          <a:prstGeom prst="rect">
            <a:avLst/>
          </a:prstGeom>
        </p:spPr>
      </p:pic>
    </p:spTree>
    <p:extLst>
      <p:ext uri="{BB962C8B-B14F-4D97-AF65-F5344CB8AC3E}">
        <p14:creationId xmlns:p14="http://schemas.microsoft.com/office/powerpoint/2010/main" val="106441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Orientação a Objetos</a:t>
            </a:r>
          </a:p>
        </p:txBody>
      </p:sp>
      <p:sp>
        <p:nvSpPr>
          <p:cNvPr id="7" name="Espaço Reservado para Texto 1">
            <a:extLst>
              <a:ext uri="{FF2B5EF4-FFF2-40B4-BE49-F238E27FC236}">
                <a16:creationId xmlns:a16="http://schemas.microsoft.com/office/drawing/2014/main" id="{71F668AE-0833-E047-A799-931C6C180762}"/>
              </a:ext>
            </a:extLst>
          </p:cNvPr>
          <p:cNvSpPr txBox="1">
            <a:spLocks/>
          </p:cNvSpPr>
          <p:nvPr/>
        </p:nvSpPr>
        <p:spPr>
          <a:xfrm>
            <a:off x="992777" y="1169581"/>
            <a:ext cx="10486919" cy="338163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pt-BR" b="1" i="1" dirty="0"/>
              <a:t>Classe</a:t>
            </a:r>
            <a:r>
              <a:rPr lang="pt-BR" dirty="0"/>
              <a:t> – pode ser vista como a </a:t>
            </a:r>
            <a:r>
              <a:rPr lang="pt-BR" b="1" dirty="0"/>
              <a:t>descrição de um tipo de objeto</a:t>
            </a:r>
            <a:r>
              <a:rPr lang="pt-BR" dirty="0"/>
              <a:t>, com propriedades semelhantes (atributos), o mesmo comportamento (operações), os mesmos relacionamentos com outros objetos e a mesma semântica.</a:t>
            </a:r>
          </a:p>
          <a:p>
            <a:pPr marL="342900" indent="-342900" algn="just">
              <a:buFont typeface="Arial" panose="020B0604020202020204" pitchFamily="34" charset="0"/>
              <a:buChar char="•"/>
            </a:pPr>
            <a:r>
              <a:rPr lang="pt-BR" dirty="0"/>
              <a:t>A classe agrupa objetos com características e comportamentos comuns!</a:t>
            </a:r>
          </a:p>
          <a:p>
            <a:pPr marL="342900" indent="-342900" algn="just">
              <a:buFont typeface="Arial" panose="020B0604020202020204" pitchFamily="34" charset="0"/>
              <a:buChar char="•"/>
            </a:pPr>
            <a:r>
              <a:rPr lang="pt-BR" dirty="0"/>
              <a:t>Por exemplo: a classe aluno de uma escola, apresenta um conjunto de alunos que apresentam as mesmas informações.</a:t>
            </a:r>
          </a:p>
          <a:p>
            <a:pPr marL="342900" indent="-342900" algn="just">
              <a:buFont typeface="Arial" panose="020B0604020202020204" pitchFamily="34" charset="0"/>
              <a:buChar char="•"/>
            </a:pPr>
            <a:endParaRPr lang="pt-BR" dirty="0"/>
          </a:p>
        </p:txBody>
      </p:sp>
      <p:pic>
        <p:nvPicPr>
          <p:cNvPr id="5" name="Picture 2">
            <a:extLst>
              <a:ext uri="{FF2B5EF4-FFF2-40B4-BE49-F238E27FC236}">
                <a16:creationId xmlns:a16="http://schemas.microsoft.com/office/drawing/2014/main" id="{ADB66698-D4DD-0C47-A75C-AF999DEB9582}"/>
              </a:ext>
            </a:extLst>
          </p:cNvPr>
          <p:cNvPicPr>
            <a:picLocks noChangeAspect="1" noChangeArrowheads="1"/>
          </p:cNvPicPr>
          <p:nvPr/>
        </p:nvPicPr>
        <p:blipFill>
          <a:blip r:embed="rId2" cstate="print"/>
          <a:srcRect/>
          <a:stretch>
            <a:fillRect/>
          </a:stretch>
        </p:blipFill>
        <p:spPr bwMode="auto">
          <a:xfrm>
            <a:off x="6578600" y="3307678"/>
            <a:ext cx="5300686" cy="3223290"/>
          </a:xfrm>
          <a:prstGeom prst="rect">
            <a:avLst/>
          </a:prstGeom>
          <a:noFill/>
          <a:ln w="9525">
            <a:noFill/>
            <a:miter lim="800000"/>
            <a:headEnd/>
            <a:tailEnd/>
          </a:ln>
          <a:effectLst/>
        </p:spPr>
      </p:pic>
    </p:spTree>
    <p:extLst>
      <p:ext uri="{BB962C8B-B14F-4D97-AF65-F5344CB8AC3E}">
        <p14:creationId xmlns:p14="http://schemas.microsoft.com/office/powerpoint/2010/main" val="383771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Orientação a Objetos</a:t>
            </a:r>
          </a:p>
        </p:txBody>
      </p:sp>
      <p:sp>
        <p:nvSpPr>
          <p:cNvPr id="7" name="Espaço Reservado para Texto 1">
            <a:extLst>
              <a:ext uri="{FF2B5EF4-FFF2-40B4-BE49-F238E27FC236}">
                <a16:creationId xmlns:a16="http://schemas.microsoft.com/office/drawing/2014/main" id="{71F668AE-0833-E047-A799-931C6C180762}"/>
              </a:ext>
            </a:extLst>
          </p:cNvPr>
          <p:cNvSpPr txBox="1">
            <a:spLocks/>
          </p:cNvSpPr>
          <p:nvPr/>
        </p:nvSpPr>
        <p:spPr>
          <a:xfrm>
            <a:off x="992777" y="1169581"/>
            <a:ext cx="10486919" cy="49518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pt-BR" sz="2800" b="1" dirty="0"/>
              <a:t>Instância:</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A classe por sua vez deve descrever as propriedades e comportamentos daquele objeto. Uma classe descreve um grupo de objetos;</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 Cada objeto do mundo real pertencente a uma classe é denominado instância da classe;</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 João Filomeno é então uma instância da classe Aluno. </a:t>
            </a:r>
          </a:p>
        </p:txBody>
      </p:sp>
    </p:spTree>
    <p:extLst>
      <p:ext uri="{BB962C8B-B14F-4D97-AF65-F5344CB8AC3E}">
        <p14:creationId xmlns:p14="http://schemas.microsoft.com/office/powerpoint/2010/main" val="41640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Orientação a Objetos</a:t>
            </a:r>
          </a:p>
        </p:txBody>
      </p:sp>
      <p:sp>
        <p:nvSpPr>
          <p:cNvPr id="7" name="Espaço Reservado para Texto 1">
            <a:extLst>
              <a:ext uri="{FF2B5EF4-FFF2-40B4-BE49-F238E27FC236}">
                <a16:creationId xmlns:a16="http://schemas.microsoft.com/office/drawing/2014/main" id="{71F668AE-0833-E047-A799-931C6C180762}"/>
              </a:ext>
            </a:extLst>
          </p:cNvPr>
          <p:cNvSpPr txBox="1">
            <a:spLocks/>
          </p:cNvSpPr>
          <p:nvPr/>
        </p:nvSpPr>
        <p:spPr>
          <a:xfrm>
            <a:off x="992777" y="1169581"/>
            <a:ext cx="10486919" cy="49518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pt-BR" sz="2800" b="1" dirty="0"/>
              <a:t>Atributos:</a:t>
            </a:r>
            <a:endParaRPr lang="pt-BR" dirty="0"/>
          </a:p>
          <a:p>
            <a:pPr marL="342900" indent="-342900" algn="just">
              <a:buFont typeface="Arial" panose="020B0604020202020204" pitchFamily="34" charset="0"/>
              <a:buChar char="•"/>
            </a:pPr>
            <a:r>
              <a:rPr lang="pt-BR" dirty="0"/>
              <a:t>O atributo é a descrição dos dados armazenados pelos objetos de uma classe;</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O atributo de uma classe está associado a um conjunto de valores que o atributo pode assumir;</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Atributos não tem comportamento. Cada valor de um atributo é particular para um dado objeto;</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Uma classe pode ter qualquer número de atributos ou mesmo nenhum atributo. </a:t>
            </a:r>
          </a:p>
          <a:p>
            <a:pPr marL="342900" indent="-342900" algn="just">
              <a:buFont typeface="Arial" panose="020B0604020202020204" pitchFamily="34" charset="0"/>
              <a:buChar char="•"/>
            </a:pPr>
            <a:endParaRPr lang="pt-BR" dirty="0"/>
          </a:p>
        </p:txBody>
      </p:sp>
    </p:spTree>
    <p:extLst>
      <p:ext uri="{BB962C8B-B14F-4D97-AF65-F5344CB8AC3E}">
        <p14:creationId xmlns:p14="http://schemas.microsoft.com/office/powerpoint/2010/main" val="241243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2ED0BE-0793-264A-A8FD-91945BD52BF1}"/>
              </a:ext>
            </a:extLst>
          </p:cNvPr>
          <p:cNvSpPr txBox="1">
            <a:spLocks/>
          </p:cNvSpPr>
          <p:nvPr/>
        </p:nvSpPr>
        <p:spPr>
          <a:xfrm>
            <a:off x="992777" y="498269"/>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Orientação a Objetos</a:t>
            </a:r>
          </a:p>
        </p:txBody>
      </p:sp>
      <p:sp>
        <p:nvSpPr>
          <p:cNvPr id="7" name="Espaço Reservado para Texto 1">
            <a:extLst>
              <a:ext uri="{FF2B5EF4-FFF2-40B4-BE49-F238E27FC236}">
                <a16:creationId xmlns:a16="http://schemas.microsoft.com/office/drawing/2014/main" id="{71F668AE-0833-E047-A799-931C6C180762}"/>
              </a:ext>
            </a:extLst>
          </p:cNvPr>
          <p:cNvSpPr txBox="1">
            <a:spLocks/>
          </p:cNvSpPr>
          <p:nvPr/>
        </p:nvSpPr>
        <p:spPr>
          <a:xfrm>
            <a:off x="992777" y="1169581"/>
            <a:ext cx="10486919" cy="49518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pt-BR" sz="2800" b="1" dirty="0"/>
              <a:t>Atributos:</a:t>
            </a:r>
            <a:endParaRPr lang="pt-BR" dirty="0"/>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São Atributos para a classe Aluno:</a:t>
            </a:r>
          </a:p>
          <a:p>
            <a:pPr marL="800100" lvl="1" indent="-342900" algn="just">
              <a:buFont typeface="Arial" panose="020B0604020202020204" pitchFamily="34" charset="0"/>
              <a:buChar char="•"/>
            </a:pPr>
            <a:r>
              <a:rPr lang="pt-BR" dirty="0"/>
              <a:t>Matricula;</a:t>
            </a:r>
          </a:p>
          <a:p>
            <a:pPr marL="800100" lvl="1" indent="-342900" algn="just">
              <a:buFont typeface="Arial" panose="020B0604020202020204" pitchFamily="34" charset="0"/>
              <a:buChar char="•"/>
            </a:pPr>
            <a:r>
              <a:rPr lang="pt-BR" dirty="0"/>
              <a:t>Nome;</a:t>
            </a:r>
          </a:p>
          <a:p>
            <a:pPr marL="800100" lvl="1" indent="-342900" algn="just">
              <a:buFont typeface="Arial" panose="020B0604020202020204" pitchFamily="34" charset="0"/>
              <a:buChar char="•"/>
            </a:pPr>
            <a:r>
              <a:rPr lang="pt-BR" dirty="0"/>
              <a:t>Curso;</a:t>
            </a:r>
          </a:p>
          <a:p>
            <a:pPr marL="800100" lvl="1" indent="-342900" algn="just">
              <a:buFont typeface="Arial" panose="020B0604020202020204" pitchFamily="34" charset="0"/>
              <a:buChar char="•"/>
            </a:pPr>
            <a:r>
              <a:rPr lang="pt-BR" dirty="0"/>
              <a:t>Idade;</a:t>
            </a:r>
          </a:p>
          <a:p>
            <a:pPr marL="800100" lvl="1" indent="-342900" algn="just">
              <a:buFont typeface="Arial" panose="020B0604020202020204" pitchFamily="34" charset="0"/>
              <a:buChar char="•"/>
            </a:pPr>
            <a:r>
              <a:rPr lang="pt-BR" dirty="0"/>
              <a:t>Sexo...</a:t>
            </a:r>
          </a:p>
          <a:p>
            <a:pPr marL="342900" indent="-342900" algn="just">
              <a:buFont typeface="Arial" panose="020B0604020202020204" pitchFamily="34" charset="0"/>
              <a:buChar char="•"/>
            </a:pPr>
            <a:endParaRPr lang="pt-BR" dirty="0"/>
          </a:p>
          <a:p>
            <a:pPr marL="342900" indent="-342900" algn="just">
              <a:buFont typeface="Arial" panose="020B0604020202020204" pitchFamily="34" charset="0"/>
              <a:buChar char="•"/>
            </a:pPr>
            <a:r>
              <a:rPr lang="pt-BR" dirty="0"/>
              <a:t>Os atributos </a:t>
            </a:r>
            <a:r>
              <a:rPr lang="pt-BR" b="1" dirty="0"/>
              <a:t>são sempre individuais </a:t>
            </a:r>
            <a:r>
              <a:rPr lang="pt-BR" dirty="0"/>
              <a:t>e cada objeto da classe possui seus próprios atributos.</a:t>
            </a:r>
          </a:p>
        </p:txBody>
      </p:sp>
    </p:spTree>
    <p:extLst>
      <p:ext uri="{BB962C8B-B14F-4D97-AF65-F5344CB8AC3E}">
        <p14:creationId xmlns:p14="http://schemas.microsoft.com/office/powerpoint/2010/main" val="308888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2">
            <a:extLst>
              <a:ext uri="{FF2B5EF4-FFF2-40B4-BE49-F238E27FC236}">
                <a16:creationId xmlns:a16="http://schemas.microsoft.com/office/drawing/2014/main" id="{D06C8C1D-D60C-9F49-AC91-D90155BAE89F}"/>
              </a:ext>
            </a:extLst>
          </p:cNvPr>
          <p:cNvSpPr txBox="1">
            <a:spLocks/>
          </p:cNvSpPr>
          <p:nvPr/>
        </p:nvSpPr>
        <p:spPr>
          <a:xfrm>
            <a:off x="992777" y="4721654"/>
            <a:ext cx="7896751" cy="44470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5388"/>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t-BR" dirty="0"/>
              <a:t>Visibilidades</a:t>
            </a:r>
          </a:p>
        </p:txBody>
      </p:sp>
    </p:spTree>
    <p:extLst>
      <p:ext uri="{BB962C8B-B14F-4D97-AF65-F5344CB8AC3E}">
        <p14:creationId xmlns:p14="http://schemas.microsoft.com/office/powerpoint/2010/main" val="2401325063"/>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4065</TotalTime>
  <Words>645</Words>
  <Application>Microsoft Macintosh PowerPoint</Application>
  <PresentationFormat>Widescreen</PresentationFormat>
  <Paragraphs>76</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Calibri</vt:lpstr>
      <vt:lpstr>Calibri Light</vt:lpstr>
      <vt:lpstr>Tema do Office</vt:lpstr>
      <vt:lpstr>Programação 1</vt:lpstr>
      <vt:lpstr>Aula 3.1 – Classes e Objetos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Diogo Ribeiro Garcia</dc:creator>
  <cp:lastModifiedBy>Flávio Ceci</cp:lastModifiedBy>
  <cp:revision>48</cp:revision>
  <dcterms:created xsi:type="dcterms:W3CDTF">2019-02-06T19:28:48Z</dcterms:created>
  <dcterms:modified xsi:type="dcterms:W3CDTF">2021-05-03T21:17:00Z</dcterms:modified>
</cp:coreProperties>
</file>