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5" autoAdjust="0"/>
    <p:restoredTop sz="84984" autoAdjust="0"/>
  </p:normalViewPr>
  <p:slideViewPr>
    <p:cSldViewPr snapToGrid="0">
      <p:cViewPr>
        <p:scale>
          <a:sx n="115" d="100"/>
          <a:sy n="115" d="100"/>
        </p:scale>
        <p:origin x="144" y="7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F7EA-6EBD-4731-9E34-E462F7D2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36C5B-6252-4FF4-873F-36765AF23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7DFC-4C15-45B7-9573-D6E1794A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F40E-14B6-48E6-B82A-ADBF17276864}" type="datetimeFigureOut">
              <a:rPr lang="en-AU" smtClean="0"/>
              <a:t>4/6/20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CDFB-FC58-47DF-9ED6-1D332927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9A1-E195-4674-9B8A-604CA57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8B47-849E-4233-BDDD-FE3AE3521BF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C7999-E5F1-444E-9966-A5837C46181A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ACC-FAF3-4B63-85E5-50F1345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8D81F-8A5A-438C-A12B-106083AB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7F50-5611-4282-8870-51A4EF47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56CA-6160-4037-8591-2BC00AB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FE32-27D6-4BD7-8190-5F40FA2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1EC37-51A2-48FF-AD03-D543610AB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2CD27-B4EF-4740-9E3D-6E58F0EE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C0BF-BB54-4E57-B62A-88A373E4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09FA-7C09-47B3-996F-AAF15211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2B48-FD8B-4101-99CB-276F8EDD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10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16F4-2AB7-4CE4-982C-22E95BF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0564-082C-4D65-A38F-6240E4F0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2093-AFE1-4E8C-BD1D-FAC8444D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581E-E349-47E6-9AF8-64E18482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A40F-AFB7-4BD7-9B90-FA93498C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30EC-1853-4150-87E2-BBE8F5D0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A66A-A49C-4B73-B6A9-44B8290F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8147-BF78-4E49-BCEE-40FA9BA8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4B7D-0524-464B-9361-EC914B87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D063-9262-4CC5-AD97-AA03264E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401-B085-4068-AE17-BD1A150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FC1-AFB6-43DF-9969-9D910CF46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BB20-AF3C-4165-9FFF-89878307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DEEED-668E-48D6-A8B8-FB5CC9F7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8C33-21C9-46D5-9A49-A58085DF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1001-61A7-4195-9E33-CF3A0B2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611B-561D-4ECE-9E3A-4B67C171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EFF5F-D489-46EB-8EBA-E50A3D69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C39E3-EF3E-4A3E-AB0B-42DD0012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CD5CD-F62D-412A-B483-39285751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448A3-D962-42C0-9571-B160BF1A4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46749-BF16-47F8-9EC5-F8B587CD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9C045-9C90-4F04-81F3-0015C031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6494F-C23E-45C9-BAF4-AB3FB2AE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130-4904-4192-BAFD-39A54471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D5B54-03E8-497C-8358-B505FA35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068A-92C8-41C8-8B2B-8A44C84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5563-9541-47CF-94A9-89358550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D79D1-9E0F-41F1-865C-1529FFA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F40E-14B6-48E6-B82A-ADBF17276864}" type="datetimeFigureOut">
              <a:rPr lang="en-AU" smtClean="0"/>
              <a:t>4/6/20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0E6CC-B4B5-4116-9CA9-C06095CA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CB5A-720F-4BB0-93AB-FE0FA6D3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8B47-849E-4233-BDDD-FE3AE3521B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4957-F1FA-43CD-BAEE-3EC3E995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5A29-17E5-417B-A401-50A632AA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0048-28A0-4B10-9AE8-821DA7C9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37F5F-E00C-41C2-B0CE-73CE90AF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A1CF-8250-4FAB-AF80-BBC1EFFD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9975-5550-489B-902A-E926EF58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8EA5-736C-42CA-8900-252F944E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18DB-2EAE-496B-ADC6-CB2673B7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EADD-28E6-4C33-8383-33775012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7245-FBF9-4EE2-B4D4-621CF65E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F40E-14B6-48E6-B82A-ADBF17276864}" type="datetimeFigureOut">
              <a:rPr lang="en-AU" smtClean="0"/>
              <a:t>4/6/20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81EC-1A60-41E5-8A69-2998851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F78D-40F6-44EF-A586-3D6FCF63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8B47-849E-4233-BDDD-FE3AE3521BF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F28A0-6642-4753-A8D8-B98FA3930C1A}"/>
              </a:ext>
            </a:extLst>
          </p:cNvPr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B40AF-277B-4D53-9167-8BD652BC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6340-DB61-4CE1-B208-9D979B9DD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B3D9-3782-4BBF-9BDF-7B4903698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CB68-9E3E-4652-A772-DE1975CC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22AD-4836-4968-A307-46D4834F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8FDB8-F49E-490C-AFB1-DA44F8B7A129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6" r:id="rId13"/>
    <p:sldLayoutId id="21474836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PHYSICAL HEALTH ACTIVITY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E7E6E6"/>
                </a:solidFill>
              </a:rPr>
              <a:t>phat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846" y="307731"/>
            <a:ext cx="3387997" cy="3997637"/>
          </a:xfrm>
          <a:prstGeom prst="rect">
            <a:avLst/>
          </a:prstGeom>
        </p:spPr>
      </p:pic>
      <p:pic>
        <p:nvPicPr>
          <p:cNvPr id="14" name="Picture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9FBE44F2-1EE0-4FCC-AEFF-DA906BED6BC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" r="8093"/>
          <a:stretch>
            <a:fillRect/>
          </a:stretch>
        </p:blipFill>
        <p:spPr>
          <a:xfrm>
            <a:off x="4405895" y="307731"/>
            <a:ext cx="3392991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466362" y="330045"/>
            <a:ext cx="3390642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200" dirty="0"/>
              <a:t>INTRODUCTION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Work out at home.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This PHAT app will help to track all your exercise, also create your own exercise and share with world. We believe fitness should be accessible to everyone and everywhere.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97EE-217B-1F41-80B7-E3D4715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33401"/>
            <a:ext cx="5314536" cy="1595488"/>
          </a:xfrm>
        </p:spPr>
        <p:txBody>
          <a:bodyPr>
            <a:normAutofit/>
          </a:bodyPr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405F-5954-804B-BF8C-E2B36154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80" y="1962150"/>
            <a:ext cx="5609219" cy="2000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FOR</a:t>
            </a:r>
          </a:p>
          <a:p>
            <a:r>
              <a:rPr lang="en-US" sz="2000" dirty="0"/>
              <a:t>People are not 100%</a:t>
            </a:r>
          </a:p>
          <a:p>
            <a:r>
              <a:rPr lang="en-US" sz="2000" dirty="0"/>
              <a:t>Hard to acquire accurate personal training needs.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D2AC3D-27AD-0846-8C10-DF51D25A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311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F21D30-039A-8A43-8F5A-C142E038AC46}"/>
              </a:ext>
            </a:extLst>
          </p:cNvPr>
          <p:cNvSpPr txBox="1">
            <a:spLocks/>
          </p:cNvSpPr>
          <p:nvPr/>
        </p:nvSpPr>
        <p:spPr>
          <a:xfrm>
            <a:off x="761994" y="3604581"/>
            <a:ext cx="5609220" cy="2454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WE</a:t>
            </a:r>
          </a:p>
          <a:p>
            <a:r>
              <a:rPr lang="en-US" sz="2000" dirty="0"/>
              <a:t>Provide a timer for runners.</a:t>
            </a:r>
          </a:p>
          <a:p>
            <a:r>
              <a:rPr lang="en-US" sz="2000" dirty="0"/>
              <a:t>Shows example exercises and workouts</a:t>
            </a:r>
          </a:p>
          <a:p>
            <a:r>
              <a:rPr lang="en-US" sz="2000" dirty="0"/>
              <a:t>Allow users to create and manage their own regimes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914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97EE-217B-1F41-80B7-E3D4715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90551"/>
            <a:ext cx="5314536" cy="1538338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405F-5954-804B-BF8C-E2B36154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STEP 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TWO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D2AC3D-27AD-0846-8C10-DF51D25A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311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331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D2AC3D-27AD-0846-8C10-DF51D25A7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1" r="3925" b="24775"/>
          <a:stretch/>
        </p:blipFill>
        <p:spPr>
          <a:xfrm>
            <a:off x="0" y="597161"/>
            <a:ext cx="12193200" cy="58111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797EE-217B-1F41-80B7-E3D4715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PRESENTATION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0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97EE-217B-1F41-80B7-E3D4715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334058"/>
            <a:ext cx="4906281" cy="2537923"/>
          </a:xfrm>
        </p:spPr>
        <p:txBody>
          <a:bodyPr>
            <a:normAutofit/>
          </a:bodyPr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405F-5954-804B-BF8C-E2B36154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475570"/>
            <a:ext cx="6166759" cy="4048371"/>
          </a:xfrm>
        </p:spPr>
        <p:txBody>
          <a:bodyPr anchor="t">
            <a:normAutofit lnSpcReduction="10000"/>
          </a:bodyPr>
          <a:lstStyle/>
          <a:p>
            <a:r>
              <a:rPr lang="en-AU" sz="2000" dirty="0"/>
              <a:t>Guide to healthier you / Nutrition </a:t>
            </a:r>
          </a:p>
          <a:p>
            <a:r>
              <a:rPr lang="en-AU" sz="2000" dirty="0"/>
              <a:t>Calendar - Schedule</a:t>
            </a:r>
          </a:p>
          <a:p>
            <a:r>
              <a:rPr lang="en-AU" sz="2000" dirty="0"/>
              <a:t>calories burned/average bpm</a:t>
            </a:r>
          </a:p>
          <a:p>
            <a:r>
              <a:rPr lang="en-AU" sz="2000" dirty="0"/>
              <a:t>Female / Male only pages</a:t>
            </a:r>
          </a:p>
          <a:p>
            <a:r>
              <a:rPr lang="en-AU" sz="2000" dirty="0"/>
              <a:t>Login – Forgotten password</a:t>
            </a:r>
          </a:p>
          <a:p>
            <a:r>
              <a:rPr lang="en-US" sz="2000" dirty="0"/>
              <a:t>Mobile App</a:t>
            </a:r>
          </a:p>
          <a:p>
            <a:r>
              <a:rPr lang="en-AU" sz="2000" dirty="0"/>
              <a:t>Wearable syncing/ tracking (Apple Watch, Samsung, Fit-Bit, etc.)</a:t>
            </a:r>
          </a:p>
          <a:p>
            <a:r>
              <a:rPr lang="en-AU" sz="2000" dirty="0"/>
              <a:t>Factor into different body types (endomorph, ectomorph, mesomorph) could be an option prompted when taken to gender page. Between user profile and exercises.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D2AC3D-27AD-0846-8C10-DF51D25A7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7730" b="3"/>
          <a:stretch/>
        </p:blipFill>
        <p:spPr>
          <a:xfrm>
            <a:off x="7258051" y="334059"/>
            <a:ext cx="4648200" cy="53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7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157</Words>
  <Application>Microsoft Macintosh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PHYSICAL HEALTH ACTIVITY TRACKER</vt:lpstr>
      <vt:lpstr>INTRODUCTION</vt:lpstr>
      <vt:lpstr>OUR FOCUS</vt:lpstr>
      <vt:lpstr>STEPS</vt:lpstr>
      <vt:lpstr>PRESENTATION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HEALTH ACTIVITY TRACKER</dc:title>
  <dc:creator>Cynthia ZHOU</dc:creator>
  <cp:lastModifiedBy>Cynthia ZHOU</cp:lastModifiedBy>
  <cp:revision>3</cp:revision>
  <dcterms:created xsi:type="dcterms:W3CDTF">2020-06-04T07:03:07Z</dcterms:created>
  <dcterms:modified xsi:type="dcterms:W3CDTF">2020-06-04T07:14:12Z</dcterms:modified>
</cp:coreProperties>
</file>